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9" r:id="rId4"/>
    <p:sldId id="262" r:id="rId5"/>
    <p:sldId id="267" r:id="rId6"/>
    <p:sldId id="265"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3300"/>
    <a:srgbClr val="FF9999"/>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584" autoAdjust="0"/>
    <p:restoredTop sz="94660"/>
  </p:normalViewPr>
  <p:slideViewPr>
    <p:cSldViewPr snapToGrid="0">
      <p:cViewPr varScale="1">
        <p:scale>
          <a:sx n="106" d="100"/>
          <a:sy n="106" d="100"/>
        </p:scale>
        <p:origin x="126" y="282"/>
      </p:cViewPr>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openxmlformats.org/officeDocument/2006/relationships/customXml" Target="../customXml/item2.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customXml" Target="../customXml/item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 Id="rId14"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9B43921-457F-42D7-9A5E-1FB398760551}" type="datetimeFigureOut">
              <a:rPr lang="en-GB" smtClean="0"/>
              <a:t>03/07/2024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1C0A8E-E8C2-469C-905E-C6857145D775}" type="slidenum">
              <a:rPr lang="en-GB" smtClean="0"/>
              <a:t>‹#›</a:t>
            </a:fld>
            <a:endParaRPr lang="en-GB"/>
          </a:p>
        </p:txBody>
      </p:sp>
    </p:spTree>
    <p:extLst>
      <p:ext uri="{BB962C8B-B14F-4D97-AF65-F5344CB8AC3E}">
        <p14:creationId xmlns:p14="http://schemas.microsoft.com/office/powerpoint/2010/main" val="4292563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B43921-457F-42D7-9A5E-1FB398760551}" type="datetimeFigureOut">
              <a:rPr lang="en-GB" smtClean="0"/>
              <a:t>03/07/2024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1C0A8E-E8C2-469C-905E-C6857145D775}" type="slidenum">
              <a:rPr lang="en-GB" smtClean="0"/>
              <a:t>‹#›</a:t>
            </a:fld>
            <a:endParaRPr lang="en-GB"/>
          </a:p>
        </p:txBody>
      </p:sp>
    </p:spTree>
    <p:extLst>
      <p:ext uri="{BB962C8B-B14F-4D97-AF65-F5344CB8AC3E}">
        <p14:creationId xmlns:p14="http://schemas.microsoft.com/office/powerpoint/2010/main" val="20169686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B43921-457F-42D7-9A5E-1FB398760551}" type="datetimeFigureOut">
              <a:rPr lang="en-GB" smtClean="0"/>
              <a:t>03/07/2024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1C0A8E-E8C2-469C-905E-C6857145D775}" type="slidenum">
              <a:rPr lang="en-GB" smtClean="0"/>
              <a:t>‹#›</a:t>
            </a:fld>
            <a:endParaRPr lang="en-GB"/>
          </a:p>
        </p:txBody>
      </p:sp>
    </p:spTree>
    <p:extLst>
      <p:ext uri="{BB962C8B-B14F-4D97-AF65-F5344CB8AC3E}">
        <p14:creationId xmlns:p14="http://schemas.microsoft.com/office/powerpoint/2010/main" val="32023570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9B43921-457F-42D7-9A5E-1FB398760551}" type="datetimeFigureOut">
              <a:rPr lang="en-GB" smtClean="0"/>
              <a:t>03/07/2024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01C0A8E-E8C2-469C-905E-C6857145D775}" type="slidenum">
              <a:rPr lang="en-GB" smtClean="0"/>
              <a:t>‹#›</a:t>
            </a:fld>
            <a:endParaRPr lang="en-GB"/>
          </a:p>
        </p:txBody>
      </p:sp>
    </p:spTree>
    <p:extLst>
      <p:ext uri="{BB962C8B-B14F-4D97-AF65-F5344CB8AC3E}">
        <p14:creationId xmlns:p14="http://schemas.microsoft.com/office/powerpoint/2010/main" val="31137896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9B43921-457F-42D7-9A5E-1FB398760551}" type="datetimeFigureOut">
              <a:rPr lang="en-GB" smtClean="0"/>
              <a:t>03/07/2024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01C0A8E-E8C2-469C-905E-C6857145D775}" type="slidenum">
              <a:rPr lang="en-GB" smtClean="0"/>
              <a:t>‹#›</a:t>
            </a:fld>
            <a:endParaRPr lang="en-GB"/>
          </a:p>
        </p:txBody>
      </p:sp>
    </p:spTree>
    <p:extLst>
      <p:ext uri="{BB962C8B-B14F-4D97-AF65-F5344CB8AC3E}">
        <p14:creationId xmlns:p14="http://schemas.microsoft.com/office/powerpoint/2010/main" val="4880769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9B43921-457F-42D7-9A5E-1FB398760551}" type="datetimeFigureOut">
              <a:rPr lang="en-GB" smtClean="0"/>
              <a:t>03/07/2024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01C0A8E-E8C2-469C-905E-C6857145D775}" type="slidenum">
              <a:rPr lang="en-GB" smtClean="0"/>
              <a:t>‹#›</a:t>
            </a:fld>
            <a:endParaRPr lang="en-GB"/>
          </a:p>
        </p:txBody>
      </p:sp>
    </p:spTree>
    <p:extLst>
      <p:ext uri="{BB962C8B-B14F-4D97-AF65-F5344CB8AC3E}">
        <p14:creationId xmlns:p14="http://schemas.microsoft.com/office/powerpoint/2010/main" val="32477858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B43921-457F-42D7-9A5E-1FB398760551}" type="datetimeFigureOut">
              <a:rPr lang="en-GB" smtClean="0"/>
              <a:t>03/07/2024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01C0A8E-E8C2-469C-905E-C6857145D775}" type="slidenum">
              <a:rPr lang="en-GB" smtClean="0"/>
              <a:t>‹#›</a:t>
            </a:fld>
            <a:endParaRPr lang="en-GB"/>
          </a:p>
        </p:txBody>
      </p:sp>
    </p:spTree>
    <p:extLst>
      <p:ext uri="{BB962C8B-B14F-4D97-AF65-F5344CB8AC3E}">
        <p14:creationId xmlns:p14="http://schemas.microsoft.com/office/powerpoint/2010/main" val="36800202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9B43921-457F-42D7-9A5E-1FB398760551}" type="datetimeFigureOut">
              <a:rPr lang="en-GB" smtClean="0"/>
              <a:t>03/07/2024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01C0A8E-E8C2-469C-905E-C6857145D775}" type="slidenum">
              <a:rPr lang="en-GB" smtClean="0"/>
              <a:t>‹#›</a:t>
            </a:fld>
            <a:endParaRPr lang="en-GB"/>
          </a:p>
        </p:txBody>
      </p:sp>
    </p:spTree>
    <p:extLst>
      <p:ext uri="{BB962C8B-B14F-4D97-AF65-F5344CB8AC3E}">
        <p14:creationId xmlns:p14="http://schemas.microsoft.com/office/powerpoint/2010/main" val="6317239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9B43921-457F-42D7-9A5E-1FB398760551}" type="datetimeFigureOut">
              <a:rPr lang="en-GB" smtClean="0"/>
              <a:t>03/07/2024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01C0A8E-E8C2-469C-905E-C6857145D775}" type="slidenum">
              <a:rPr lang="en-GB" smtClean="0"/>
              <a:t>‹#›</a:t>
            </a:fld>
            <a:endParaRPr lang="en-GB"/>
          </a:p>
        </p:txBody>
      </p:sp>
    </p:spTree>
    <p:extLst>
      <p:ext uri="{BB962C8B-B14F-4D97-AF65-F5344CB8AC3E}">
        <p14:creationId xmlns:p14="http://schemas.microsoft.com/office/powerpoint/2010/main" val="16749764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B43921-457F-42D7-9A5E-1FB398760551}" type="datetimeFigureOut">
              <a:rPr lang="en-GB" smtClean="0"/>
              <a:t>03/07/2024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1C0A8E-E8C2-469C-905E-C6857145D775}" type="slidenum">
              <a:rPr lang="en-GB" smtClean="0"/>
              <a:t>‹#›</a:t>
            </a:fld>
            <a:endParaRPr lang="en-GB"/>
          </a:p>
        </p:txBody>
      </p:sp>
    </p:spTree>
    <p:extLst>
      <p:ext uri="{BB962C8B-B14F-4D97-AF65-F5344CB8AC3E}">
        <p14:creationId xmlns:p14="http://schemas.microsoft.com/office/powerpoint/2010/main" val="35344307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B43921-457F-42D7-9A5E-1FB398760551}" type="datetimeFigureOut">
              <a:rPr lang="en-GB" smtClean="0"/>
              <a:t>03/07/2024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1C0A8E-E8C2-469C-905E-C6857145D775}" type="slidenum">
              <a:rPr lang="en-GB" smtClean="0"/>
              <a:t>‹#›</a:t>
            </a:fld>
            <a:endParaRPr lang="en-GB"/>
          </a:p>
        </p:txBody>
      </p:sp>
    </p:spTree>
    <p:extLst>
      <p:ext uri="{BB962C8B-B14F-4D97-AF65-F5344CB8AC3E}">
        <p14:creationId xmlns:p14="http://schemas.microsoft.com/office/powerpoint/2010/main" val="40614298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554C4-EC0A-5C47-8A14-35678F2C768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1A61E12E-DF15-9844-58DA-68D5CA5CC1F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2117979A-5397-7C16-065A-5C2E8938B27D}"/>
              </a:ext>
            </a:extLst>
          </p:cNvPr>
          <p:cNvSpPr>
            <a:spLocks noGrp="1"/>
          </p:cNvSpPr>
          <p:nvPr>
            <p:ph type="dt" sz="half" idx="10"/>
          </p:nvPr>
        </p:nvSpPr>
        <p:spPr/>
        <p:txBody>
          <a:bodyPr/>
          <a:lstStyle/>
          <a:p>
            <a:fld id="{7F9517FA-24B5-45B0-9D88-ACD2A0A9AEF7}" type="datetimeFigureOut">
              <a:rPr lang="en-GB" smtClean="0"/>
              <a:t>03/07/2024</a:t>
            </a:fld>
            <a:endParaRPr lang="en-GB"/>
          </a:p>
        </p:txBody>
      </p:sp>
      <p:sp>
        <p:nvSpPr>
          <p:cNvPr id="5" name="Footer Placeholder 4">
            <a:extLst>
              <a:ext uri="{FF2B5EF4-FFF2-40B4-BE49-F238E27FC236}">
                <a16:creationId xmlns:a16="http://schemas.microsoft.com/office/drawing/2014/main" id="{CE2DEC78-03DE-D155-A4B2-26440456D5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565B43-1967-D28D-B5AA-743B9756AF38}"/>
              </a:ext>
            </a:extLst>
          </p:cNvPr>
          <p:cNvSpPr>
            <a:spLocks noGrp="1"/>
          </p:cNvSpPr>
          <p:nvPr>
            <p:ph type="sldNum" sz="quarter" idx="12"/>
          </p:nvPr>
        </p:nvSpPr>
        <p:spPr/>
        <p:txBody>
          <a:bodyPr/>
          <a:lstStyle/>
          <a:p>
            <a:fld id="{62D63FEF-C5F5-4E99-B735-2D8CEE2A168B}" type="slidenum">
              <a:rPr lang="en-GB" smtClean="0"/>
              <a:t>‹#›</a:t>
            </a:fld>
            <a:endParaRPr lang="en-GB"/>
          </a:p>
        </p:txBody>
      </p:sp>
    </p:spTree>
    <p:extLst>
      <p:ext uri="{BB962C8B-B14F-4D97-AF65-F5344CB8AC3E}">
        <p14:creationId xmlns:p14="http://schemas.microsoft.com/office/powerpoint/2010/main" val="21843170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5CF48-EC3A-B9D0-005A-06271148AE74}"/>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2050F7E-F1C8-720F-A666-C7BC3127E4E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24EAE41-B7D8-962D-6156-ADF56E7C1F6C}"/>
              </a:ext>
            </a:extLst>
          </p:cNvPr>
          <p:cNvSpPr>
            <a:spLocks noGrp="1"/>
          </p:cNvSpPr>
          <p:nvPr>
            <p:ph type="dt" sz="half" idx="10"/>
          </p:nvPr>
        </p:nvSpPr>
        <p:spPr/>
        <p:txBody>
          <a:bodyPr/>
          <a:lstStyle/>
          <a:p>
            <a:fld id="{7F9517FA-24B5-45B0-9D88-ACD2A0A9AEF7}" type="datetimeFigureOut">
              <a:rPr lang="en-GB" smtClean="0"/>
              <a:t>03/07/2024</a:t>
            </a:fld>
            <a:endParaRPr lang="en-GB"/>
          </a:p>
        </p:txBody>
      </p:sp>
      <p:sp>
        <p:nvSpPr>
          <p:cNvPr id="5" name="Footer Placeholder 4">
            <a:extLst>
              <a:ext uri="{FF2B5EF4-FFF2-40B4-BE49-F238E27FC236}">
                <a16:creationId xmlns:a16="http://schemas.microsoft.com/office/drawing/2014/main" id="{F9FC1877-30EC-0E98-5A47-B0F7210D92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0D2C2A7-439C-8143-CA4F-592C618B280B}"/>
              </a:ext>
            </a:extLst>
          </p:cNvPr>
          <p:cNvSpPr>
            <a:spLocks noGrp="1"/>
          </p:cNvSpPr>
          <p:nvPr>
            <p:ph type="sldNum" sz="quarter" idx="12"/>
          </p:nvPr>
        </p:nvSpPr>
        <p:spPr/>
        <p:txBody>
          <a:bodyPr/>
          <a:lstStyle/>
          <a:p>
            <a:fld id="{62D63FEF-C5F5-4E99-B735-2D8CEE2A168B}" type="slidenum">
              <a:rPr lang="en-GB" smtClean="0"/>
              <a:t>‹#›</a:t>
            </a:fld>
            <a:endParaRPr lang="en-GB"/>
          </a:p>
        </p:txBody>
      </p:sp>
    </p:spTree>
    <p:extLst>
      <p:ext uri="{BB962C8B-B14F-4D97-AF65-F5344CB8AC3E}">
        <p14:creationId xmlns:p14="http://schemas.microsoft.com/office/powerpoint/2010/main" val="35905040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C962C-C173-12DE-6633-1ED48B914E9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3B06DB54-65ED-826D-F2DD-47D0ABB401C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3DDBAC0-680F-D03B-0682-86D60B56F347}"/>
              </a:ext>
            </a:extLst>
          </p:cNvPr>
          <p:cNvSpPr>
            <a:spLocks noGrp="1"/>
          </p:cNvSpPr>
          <p:nvPr>
            <p:ph type="dt" sz="half" idx="10"/>
          </p:nvPr>
        </p:nvSpPr>
        <p:spPr/>
        <p:txBody>
          <a:bodyPr/>
          <a:lstStyle/>
          <a:p>
            <a:fld id="{7F9517FA-24B5-45B0-9D88-ACD2A0A9AEF7}" type="datetimeFigureOut">
              <a:rPr lang="en-GB" smtClean="0"/>
              <a:t>03/07/2024</a:t>
            </a:fld>
            <a:endParaRPr lang="en-GB"/>
          </a:p>
        </p:txBody>
      </p:sp>
      <p:sp>
        <p:nvSpPr>
          <p:cNvPr id="5" name="Footer Placeholder 4">
            <a:extLst>
              <a:ext uri="{FF2B5EF4-FFF2-40B4-BE49-F238E27FC236}">
                <a16:creationId xmlns:a16="http://schemas.microsoft.com/office/drawing/2014/main" id="{923E4560-E006-736C-4686-7DE486108B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C73C45-928E-9573-7B42-D83B0316ADC8}"/>
              </a:ext>
            </a:extLst>
          </p:cNvPr>
          <p:cNvSpPr>
            <a:spLocks noGrp="1"/>
          </p:cNvSpPr>
          <p:nvPr>
            <p:ph type="sldNum" sz="quarter" idx="12"/>
          </p:nvPr>
        </p:nvSpPr>
        <p:spPr/>
        <p:txBody>
          <a:bodyPr/>
          <a:lstStyle/>
          <a:p>
            <a:fld id="{62D63FEF-C5F5-4E99-B735-2D8CEE2A168B}" type="slidenum">
              <a:rPr lang="en-GB" smtClean="0"/>
              <a:t>‹#›</a:t>
            </a:fld>
            <a:endParaRPr lang="en-GB"/>
          </a:p>
        </p:txBody>
      </p:sp>
    </p:spTree>
    <p:extLst>
      <p:ext uri="{BB962C8B-B14F-4D97-AF65-F5344CB8AC3E}">
        <p14:creationId xmlns:p14="http://schemas.microsoft.com/office/powerpoint/2010/main" val="34583957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AE13B-A175-B8A9-8A92-F47F5D043D9B}"/>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03B3D24-8BA5-E424-8CE9-DDFDB863D8B4}"/>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7C8BE117-E46F-BC55-C648-E3BC79CCDC1A}"/>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A061559E-92A1-8A07-0DD6-1EC0BD4C42EC}"/>
              </a:ext>
            </a:extLst>
          </p:cNvPr>
          <p:cNvSpPr>
            <a:spLocks noGrp="1"/>
          </p:cNvSpPr>
          <p:nvPr>
            <p:ph type="dt" sz="half" idx="10"/>
          </p:nvPr>
        </p:nvSpPr>
        <p:spPr/>
        <p:txBody>
          <a:bodyPr/>
          <a:lstStyle/>
          <a:p>
            <a:fld id="{7F9517FA-24B5-45B0-9D88-ACD2A0A9AEF7}" type="datetimeFigureOut">
              <a:rPr lang="en-GB" smtClean="0"/>
              <a:t>03/07/2024</a:t>
            </a:fld>
            <a:endParaRPr lang="en-GB"/>
          </a:p>
        </p:txBody>
      </p:sp>
      <p:sp>
        <p:nvSpPr>
          <p:cNvPr id="6" name="Footer Placeholder 5">
            <a:extLst>
              <a:ext uri="{FF2B5EF4-FFF2-40B4-BE49-F238E27FC236}">
                <a16:creationId xmlns:a16="http://schemas.microsoft.com/office/drawing/2014/main" id="{D2954E6D-8B06-F420-C0A3-CE5742C689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CFCC2E8-63AC-F2DB-571A-06A93B405F12}"/>
              </a:ext>
            </a:extLst>
          </p:cNvPr>
          <p:cNvSpPr>
            <a:spLocks noGrp="1"/>
          </p:cNvSpPr>
          <p:nvPr>
            <p:ph type="sldNum" sz="quarter" idx="12"/>
          </p:nvPr>
        </p:nvSpPr>
        <p:spPr/>
        <p:txBody>
          <a:bodyPr/>
          <a:lstStyle/>
          <a:p>
            <a:fld id="{62D63FEF-C5F5-4E99-B735-2D8CEE2A168B}" type="slidenum">
              <a:rPr lang="en-GB" smtClean="0"/>
              <a:t>‹#›</a:t>
            </a:fld>
            <a:endParaRPr lang="en-GB"/>
          </a:p>
        </p:txBody>
      </p:sp>
    </p:spTree>
    <p:extLst>
      <p:ext uri="{BB962C8B-B14F-4D97-AF65-F5344CB8AC3E}">
        <p14:creationId xmlns:p14="http://schemas.microsoft.com/office/powerpoint/2010/main" val="18398233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DD2F0-9F34-61C3-52FE-0F919B538952}"/>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2D76DA9C-357B-0E4C-3FEA-61BD96105D2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8DD50B7-D36D-3FD5-9731-53242CAED70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1B98B4C8-B04A-6692-508D-11B2AC92007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4FAFC29D-DBC1-7C24-C24A-CEED014CABC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B3446793-6C3B-75CB-520E-65DF7A93E30C}"/>
              </a:ext>
            </a:extLst>
          </p:cNvPr>
          <p:cNvSpPr>
            <a:spLocks noGrp="1"/>
          </p:cNvSpPr>
          <p:nvPr>
            <p:ph type="dt" sz="half" idx="10"/>
          </p:nvPr>
        </p:nvSpPr>
        <p:spPr/>
        <p:txBody>
          <a:bodyPr/>
          <a:lstStyle/>
          <a:p>
            <a:fld id="{7F9517FA-24B5-45B0-9D88-ACD2A0A9AEF7}" type="datetimeFigureOut">
              <a:rPr lang="en-GB" smtClean="0"/>
              <a:t>03/07/2024</a:t>
            </a:fld>
            <a:endParaRPr lang="en-GB"/>
          </a:p>
        </p:txBody>
      </p:sp>
      <p:sp>
        <p:nvSpPr>
          <p:cNvPr id="8" name="Footer Placeholder 7">
            <a:extLst>
              <a:ext uri="{FF2B5EF4-FFF2-40B4-BE49-F238E27FC236}">
                <a16:creationId xmlns:a16="http://schemas.microsoft.com/office/drawing/2014/main" id="{95EA7C95-7DC1-DC5F-DE9B-A264CB26369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035B042-506F-367E-39EF-49C2F004C2BD}"/>
              </a:ext>
            </a:extLst>
          </p:cNvPr>
          <p:cNvSpPr>
            <a:spLocks noGrp="1"/>
          </p:cNvSpPr>
          <p:nvPr>
            <p:ph type="sldNum" sz="quarter" idx="12"/>
          </p:nvPr>
        </p:nvSpPr>
        <p:spPr/>
        <p:txBody>
          <a:bodyPr/>
          <a:lstStyle/>
          <a:p>
            <a:fld id="{62D63FEF-C5F5-4E99-B735-2D8CEE2A168B}" type="slidenum">
              <a:rPr lang="en-GB" smtClean="0"/>
              <a:t>‹#›</a:t>
            </a:fld>
            <a:endParaRPr lang="en-GB"/>
          </a:p>
        </p:txBody>
      </p:sp>
    </p:spTree>
    <p:extLst>
      <p:ext uri="{BB962C8B-B14F-4D97-AF65-F5344CB8AC3E}">
        <p14:creationId xmlns:p14="http://schemas.microsoft.com/office/powerpoint/2010/main" val="27844650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05C04-64F8-E0F6-F134-FF788B75E39C}"/>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A45A5555-3D68-1C3A-0909-0C89E3E85FA6}"/>
              </a:ext>
            </a:extLst>
          </p:cNvPr>
          <p:cNvSpPr>
            <a:spLocks noGrp="1"/>
          </p:cNvSpPr>
          <p:nvPr>
            <p:ph type="dt" sz="half" idx="10"/>
          </p:nvPr>
        </p:nvSpPr>
        <p:spPr/>
        <p:txBody>
          <a:bodyPr/>
          <a:lstStyle/>
          <a:p>
            <a:fld id="{7F9517FA-24B5-45B0-9D88-ACD2A0A9AEF7}" type="datetimeFigureOut">
              <a:rPr lang="en-GB" smtClean="0"/>
              <a:t>03/07/2024</a:t>
            </a:fld>
            <a:endParaRPr lang="en-GB"/>
          </a:p>
        </p:txBody>
      </p:sp>
      <p:sp>
        <p:nvSpPr>
          <p:cNvPr id="4" name="Footer Placeholder 3">
            <a:extLst>
              <a:ext uri="{FF2B5EF4-FFF2-40B4-BE49-F238E27FC236}">
                <a16:creationId xmlns:a16="http://schemas.microsoft.com/office/drawing/2014/main" id="{3EE30D37-4DEB-6510-828C-41EDFB3F198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BBE10CE-0D4E-90FF-8473-F83EFD86B8AF}"/>
              </a:ext>
            </a:extLst>
          </p:cNvPr>
          <p:cNvSpPr>
            <a:spLocks noGrp="1"/>
          </p:cNvSpPr>
          <p:nvPr>
            <p:ph type="sldNum" sz="quarter" idx="12"/>
          </p:nvPr>
        </p:nvSpPr>
        <p:spPr/>
        <p:txBody>
          <a:bodyPr/>
          <a:lstStyle/>
          <a:p>
            <a:fld id="{62D63FEF-C5F5-4E99-B735-2D8CEE2A168B}" type="slidenum">
              <a:rPr lang="en-GB" smtClean="0"/>
              <a:t>‹#›</a:t>
            </a:fld>
            <a:endParaRPr lang="en-GB"/>
          </a:p>
        </p:txBody>
      </p:sp>
    </p:spTree>
    <p:extLst>
      <p:ext uri="{BB962C8B-B14F-4D97-AF65-F5344CB8AC3E}">
        <p14:creationId xmlns:p14="http://schemas.microsoft.com/office/powerpoint/2010/main" val="37501083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D240127-9E78-007E-2318-780AA737FC37}"/>
              </a:ext>
            </a:extLst>
          </p:cNvPr>
          <p:cNvSpPr>
            <a:spLocks noGrp="1"/>
          </p:cNvSpPr>
          <p:nvPr>
            <p:ph type="dt" sz="half" idx="10"/>
          </p:nvPr>
        </p:nvSpPr>
        <p:spPr/>
        <p:txBody>
          <a:bodyPr/>
          <a:lstStyle/>
          <a:p>
            <a:fld id="{7F9517FA-24B5-45B0-9D88-ACD2A0A9AEF7}" type="datetimeFigureOut">
              <a:rPr lang="en-GB" smtClean="0"/>
              <a:t>03/07/2024</a:t>
            </a:fld>
            <a:endParaRPr lang="en-GB"/>
          </a:p>
        </p:txBody>
      </p:sp>
      <p:sp>
        <p:nvSpPr>
          <p:cNvPr id="3" name="Footer Placeholder 2">
            <a:extLst>
              <a:ext uri="{FF2B5EF4-FFF2-40B4-BE49-F238E27FC236}">
                <a16:creationId xmlns:a16="http://schemas.microsoft.com/office/drawing/2014/main" id="{7C4F2C50-DA71-3A80-DDF9-827F185E53A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69D8061-BA8B-8362-5310-912033BF9B5B}"/>
              </a:ext>
            </a:extLst>
          </p:cNvPr>
          <p:cNvSpPr>
            <a:spLocks noGrp="1"/>
          </p:cNvSpPr>
          <p:nvPr>
            <p:ph type="sldNum" sz="quarter" idx="12"/>
          </p:nvPr>
        </p:nvSpPr>
        <p:spPr/>
        <p:txBody>
          <a:bodyPr/>
          <a:lstStyle/>
          <a:p>
            <a:fld id="{62D63FEF-C5F5-4E99-B735-2D8CEE2A168B}" type="slidenum">
              <a:rPr lang="en-GB" smtClean="0"/>
              <a:t>‹#›</a:t>
            </a:fld>
            <a:endParaRPr lang="en-GB"/>
          </a:p>
        </p:txBody>
      </p:sp>
    </p:spTree>
    <p:extLst>
      <p:ext uri="{BB962C8B-B14F-4D97-AF65-F5344CB8AC3E}">
        <p14:creationId xmlns:p14="http://schemas.microsoft.com/office/powerpoint/2010/main" val="6179216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7F54EF-4747-15D5-F92B-16CEE45AF9D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5021FC16-142E-2A80-B8B7-58E60DC06B6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A61620C0-7891-6E73-DFFF-CC8D55D67E3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7821C6E-8F63-CF9E-9A3A-6D91D97DD7AD}"/>
              </a:ext>
            </a:extLst>
          </p:cNvPr>
          <p:cNvSpPr>
            <a:spLocks noGrp="1"/>
          </p:cNvSpPr>
          <p:nvPr>
            <p:ph type="dt" sz="half" idx="10"/>
          </p:nvPr>
        </p:nvSpPr>
        <p:spPr/>
        <p:txBody>
          <a:bodyPr/>
          <a:lstStyle/>
          <a:p>
            <a:fld id="{7F9517FA-24B5-45B0-9D88-ACD2A0A9AEF7}" type="datetimeFigureOut">
              <a:rPr lang="en-GB" smtClean="0"/>
              <a:t>03/07/2024</a:t>
            </a:fld>
            <a:endParaRPr lang="en-GB"/>
          </a:p>
        </p:txBody>
      </p:sp>
      <p:sp>
        <p:nvSpPr>
          <p:cNvPr id="6" name="Footer Placeholder 5">
            <a:extLst>
              <a:ext uri="{FF2B5EF4-FFF2-40B4-BE49-F238E27FC236}">
                <a16:creationId xmlns:a16="http://schemas.microsoft.com/office/drawing/2014/main" id="{ACC50B67-F80D-6301-D135-A27F18507EB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F5BDF1-3FF8-A8F6-C956-F82BD0F30484}"/>
              </a:ext>
            </a:extLst>
          </p:cNvPr>
          <p:cNvSpPr>
            <a:spLocks noGrp="1"/>
          </p:cNvSpPr>
          <p:nvPr>
            <p:ph type="sldNum" sz="quarter" idx="12"/>
          </p:nvPr>
        </p:nvSpPr>
        <p:spPr/>
        <p:txBody>
          <a:bodyPr/>
          <a:lstStyle/>
          <a:p>
            <a:fld id="{62D63FEF-C5F5-4E99-B735-2D8CEE2A168B}" type="slidenum">
              <a:rPr lang="en-GB" smtClean="0"/>
              <a:t>‹#›</a:t>
            </a:fld>
            <a:endParaRPr lang="en-GB"/>
          </a:p>
        </p:txBody>
      </p:sp>
    </p:spTree>
    <p:extLst>
      <p:ext uri="{BB962C8B-B14F-4D97-AF65-F5344CB8AC3E}">
        <p14:creationId xmlns:p14="http://schemas.microsoft.com/office/powerpoint/2010/main" val="31697676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2309F0-7D7E-66A0-4D0F-B200A1EFE42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8DD08C8A-9804-13E7-6ED8-C22FABC4167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403ABFD-2904-C02B-CF77-805C9CF45AA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8F6E372-56BD-EABE-7BFD-DB28AD77AD98}"/>
              </a:ext>
            </a:extLst>
          </p:cNvPr>
          <p:cNvSpPr>
            <a:spLocks noGrp="1"/>
          </p:cNvSpPr>
          <p:nvPr>
            <p:ph type="dt" sz="half" idx="10"/>
          </p:nvPr>
        </p:nvSpPr>
        <p:spPr/>
        <p:txBody>
          <a:bodyPr/>
          <a:lstStyle/>
          <a:p>
            <a:fld id="{7F9517FA-24B5-45B0-9D88-ACD2A0A9AEF7}" type="datetimeFigureOut">
              <a:rPr lang="en-GB" smtClean="0"/>
              <a:t>03/07/2024</a:t>
            </a:fld>
            <a:endParaRPr lang="en-GB"/>
          </a:p>
        </p:txBody>
      </p:sp>
      <p:sp>
        <p:nvSpPr>
          <p:cNvPr id="6" name="Footer Placeholder 5">
            <a:extLst>
              <a:ext uri="{FF2B5EF4-FFF2-40B4-BE49-F238E27FC236}">
                <a16:creationId xmlns:a16="http://schemas.microsoft.com/office/drawing/2014/main" id="{C6CA971D-9ADE-5CEC-73AB-45E597AD3AF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600556-2157-7F9F-B9D2-DF36AF00ADE7}"/>
              </a:ext>
            </a:extLst>
          </p:cNvPr>
          <p:cNvSpPr>
            <a:spLocks noGrp="1"/>
          </p:cNvSpPr>
          <p:nvPr>
            <p:ph type="sldNum" sz="quarter" idx="12"/>
          </p:nvPr>
        </p:nvSpPr>
        <p:spPr/>
        <p:txBody>
          <a:bodyPr/>
          <a:lstStyle/>
          <a:p>
            <a:fld id="{62D63FEF-C5F5-4E99-B735-2D8CEE2A168B}" type="slidenum">
              <a:rPr lang="en-GB" smtClean="0"/>
              <a:t>‹#›</a:t>
            </a:fld>
            <a:endParaRPr lang="en-GB"/>
          </a:p>
        </p:txBody>
      </p:sp>
    </p:spTree>
    <p:extLst>
      <p:ext uri="{BB962C8B-B14F-4D97-AF65-F5344CB8AC3E}">
        <p14:creationId xmlns:p14="http://schemas.microsoft.com/office/powerpoint/2010/main" val="6090422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A86756-9126-AF48-2954-7B83FA62AE6F}"/>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FFC3E9FF-E737-4528-2276-CCA9F7AE605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6CF50EE-5F22-585D-F32D-FBA5E7B9D4BD}"/>
              </a:ext>
            </a:extLst>
          </p:cNvPr>
          <p:cNvSpPr>
            <a:spLocks noGrp="1"/>
          </p:cNvSpPr>
          <p:nvPr>
            <p:ph type="dt" sz="half" idx="10"/>
          </p:nvPr>
        </p:nvSpPr>
        <p:spPr/>
        <p:txBody>
          <a:bodyPr/>
          <a:lstStyle/>
          <a:p>
            <a:fld id="{7F9517FA-24B5-45B0-9D88-ACD2A0A9AEF7}" type="datetimeFigureOut">
              <a:rPr lang="en-GB" smtClean="0"/>
              <a:t>03/07/2024</a:t>
            </a:fld>
            <a:endParaRPr lang="en-GB"/>
          </a:p>
        </p:txBody>
      </p:sp>
      <p:sp>
        <p:nvSpPr>
          <p:cNvPr id="5" name="Footer Placeholder 4">
            <a:extLst>
              <a:ext uri="{FF2B5EF4-FFF2-40B4-BE49-F238E27FC236}">
                <a16:creationId xmlns:a16="http://schemas.microsoft.com/office/drawing/2014/main" id="{7F3EF967-F760-B1B0-BD29-5F9E48DE7E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C1F5B0-F152-96C8-48CD-99F811847592}"/>
              </a:ext>
            </a:extLst>
          </p:cNvPr>
          <p:cNvSpPr>
            <a:spLocks noGrp="1"/>
          </p:cNvSpPr>
          <p:nvPr>
            <p:ph type="sldNum" sz="quarter" idx="12"/>
          </p:nvPr>
        </p:nvSpPr>
        <p:spPr/>
        <p:txBody>
          <a:bodyPr/>
          <a:lstStyle/>
          <a:p>
            <a:fld id="{62D63FEF-C5F5-4E99-B735-2D8CEE2A168B}" type="slidenum">
              <a:rPr lang="en-GB" smtClean="0"/>
              <a:t>‹#›</a:t>
            </a:fld>
            <a:endParaRPr lang="en-GB"/>
          </a:p>
        </p:txBody>
      </p:sp>
    </p:spTree>
    <p:extLst>
      <p:ext uri="{BB962C8B-B14F-4D97-AF65-F5344CB8AC3E}">
        <p14:creationId xmlns:p14="http://schemas.microsoft.com/office/powerpoint/2010/main" val="24027397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3B862D-5D8C-B196-1B47-A524AC5778EF}"/>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AC3F9E05-154B-9AE6-E9D3-F66A30B3406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F8FAB35-D807-69CE-6AA8-CF893EB089C4}"/>
              </a:ext>
            </a:extLst>
          </p:cNvPr>
          <p:cNvSpPr>
            <a:spLocks noGrp="1"/>
          </p:cNvSpPr>
          <p:nvPr>
            <p:ph type="dt" sz="half" idx="10"/>
          </p:nvPr>
        </p:nvSpPr>
        <p:spPr/>
        <p:txBody>
          <a:bodyPr/>
          <a:lstStyle/>
          <a:p>
            <a:fld id="{7F9517FA-24B5-45B0-9D88-ACD2A0A9AEF7}" type="datetimeFigureOut">
              <a:rPr lang="en-GB" smtClean="0"/>
              <a:t>03/07/2024</a:t>
            </a:fld>
            <a:endParaRPr lang="en-GB"/>
          </a:p>
        </p:txBody>
      </p:sp>
      <p:sp>
        <p:nvSpPr>
          <p:cNvPr id="5" name="Footer Placeholder 4">
            <a:extLst>
              <a:ext uri="{FF2B5EF4-FFF2-40B4-BE49-F238E27FC236}">
                <a16:creationId xmlns:a16="http://schemas.microsoft.com/office/drawing/2014/main" id="{AC271ACB-01CE-0A6B-2E98-8CD1DE90E5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BB5BFA-9E82-2E0A-EBED-B6C689E59982}"/>
              </a:ext>
            </a:extLst>
          </p:cNvPr>
          <p:cNvSpPr>
            <a:spLocks noGrp="1"/>
          </p:cNvSpPr>
          <p:nvPr>
            <p:ph type="sldNum" sz="quarter" idx="12"/>
          </p:nvPr>
        </p:nvSpPr>
        <p:spPr/>
        <p:txBody>
          <a:bodyPr/>
          <a:lstStyle/>
          <a:p>
            <a:fld id="{62D63FEF-C5F5-4E99-B735-2D8CEE2A168B}" type="slidenum">
              <a:rPr lang="en-GB" smtClean="0"/>
              <a:t>‹#›</a:t>
            </a:fld>
            <a:endParaRPr lang="en-GB"/>
          </a:p>
        </p:txBody>
      </p:sp>
    </p:spTree>
    <p:extLst>
      <p:ext uri="{BB962C8B-B14F-4D97-AF65-F5344CB8AC3E}">
        <p14:creationId xmlns:p14="http://schemas.microsoft.com/office/powerpoint/2010/main" val="12439020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16" name="Picture 15"/>
          <p:cNvPicPr>
            <a:picLocks noChangeAspect="1"/>
          </p:cNvPicPr>
          <p:nvPr userDrawn="1"/>
        </p:nvPicPr>
        <p:blipFill rotWithShape="1">
          <a:blip r:embed="rId13" cstate="print">
            <a:extLst>
              <a:ext uri="{28A0092B-C50C-407E-A947-70E740481C1C}">
                <a14:useLocalDpi xmlns:a14="http://schemas.microsoft.com/office/drawing/2010/main" val="0"/>
              </a:ext>
            </a:extLst>
          </a:blip>
          <a:srcRect l="18478"/>
          <a:stretch/>
        </p:blipFill>
        <p:spPr>
          <a:xfrm>
            <a:off x="0" y="-22878"/>
            <a:ext cx="12191999" cy="1337328"/>
          </a:xfrm>
          <a:prstGeom prst="rect">
            <a:avLst/>
          </a:prstGeom>
        </p:spPr>
      </p:pic>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B43921-457F-42D7-9A5E-1FB398760551}" type="datetimeFigureOut">
              <a:rPr lang="en-GB" smtClean="0"/>
              <a:t>03/07/2024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1C0A8E-E8C2-469C-905E-C6857145D775}" type="slidenum">
              <a:rPr lang="en-GB" smtClean="0"/>
              <a:t>‹#›</a:t>
            </a:fld>
            <a:endParaRPr lang="en-GB"/>
          </a:p>
        </p:txBody>
      </p:sp>
      <p:cxnSp>
        <p:nvCxnSpPr>
          <p:cNvPr id="14" name="Straight Connector 13"/>
          <p:cNvCxnSpPr/>
          <p:nvPr userDrawn="1"/>
        </p:nvCxnSpPr>
        <p:spPr>
          <a:xfrm>
            <a:off x="0" y="1314450"/>
            <a:ext cx="12192000"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pic>
        <p:nvPicPr>
          <p:cNvPr id="62" name="Picture 61"/>
          <p:cNvPicPr>
            <a:picLocks noChangeAspect="1"/>
          </p:cNvPicPr>
          <p:nvPr userDrawn="1"/>
        </p:nvPicPr>
        <p:blipFill>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6253601"/>
            <a:ext cx="1225454" cy="604399"/>
          </a:xfrm>
          <a:prstGeom prst="rect">
            <a:avLst/>
          </a:prstGeom>
        </p:spPr>
      </p:pic>
    </p:spTree>
    <p:extLst>
      <p:ext uri="{BB962C8B-B14F-4D97-AF65-F5344CB8AC3E}">
        <p14:creationId xmlns:p14="http://schemas.microsoft.com/office/powerpoint/2010/main" val="28953938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D13F339-8DE6-2284-049A-7C6674997C8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73114F26-2611-939B-20FD-8EB75F7BF2D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ACD24BC-7263-DC19-43DB-EAAAB89C30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9517FA-24B5-45B0-9D88-ACD2A0A9AEF7}" type="datetimeFigureOut">
              <a:rPr lang="en-GB" smtClean="0"/>
              <a:t>03/07/2024</a:t>
            </a:fld>
            <a:endParaRPr lang="en-GB"/>
          </a:p>
        </p:txBody>
      </p:sp>
      <p:sp>
        <p:nvSpPr>
          <p:cNvPr id="5" name="Footer Placeholder 4">
            <a:extLst>
              <a:ext uri="{FF2B5EF4-FFF2-40B4-BE49-F238E27FC236}">
                <a16:creationId xmlns:a16="http://schemas.microsoft.com/office/drawing/2014/main" id="{1A3431EA-56CD-5725-90E6-3D42E16DB2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D386783-A76E-D1D1-F68E-9411C267BA2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D63FEF-C5F5-4E99-B735-2D8CEE2A168B}" type="slidenum">
              <a:rPr lang="en-GB" smtClean="0"/>
              <a:t>‹#›</a:t>
            </a:fld>
            <a:endParaRPr lang="en-GB"/>
          </a:p>
        </p:txBody>
      </p:sp>
    </p:spTree>
    <p:extLst>
      <p:ext uri="{BB962C8B-B14F-4D97-AF65-F5344CB8AC3E}">
        <p14:creationId xmlns:p14="http://schemas.microsoft.com/office/powerpoint/2010/main" val="122610259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C64C3B0-848A-2AA1-E7DF-6E07670CD111}"/>
              </a:ext>
            </a:extLst>
          </p:cNvPr>
          <p:cNvSpPr>
            <a:spLocks noGrp="1"/>
          </p:cNvSpPr>
          <p:nvPr>
            <p:ph type="title"/>
          </p:nvPr>
        </p:nvSpPr>
        <p:spPr>
          <a:xfrm>
            <a:off x="2106661" y="365125"/>
            <a:ext cx="6300738" cy="1325563"/>
          </a:xfrm>
        </p:spPr>
        <p:txBody>
          <a:bodyPr/>
          <a:lstStyle/>
          <a:p>
            <a:r>
              <a:rPr lang="en-GB" b="1" dirty="0"/>
              <a:t>Independent Task</a:t>
            </a:r>
          </a:p>
        </p:txBody>
      </p:sp>
      <p:sp>
        <p:nvSpPr>
          <p:cNvPr id="5" name="Content Placeholder 4">
            <a:extLst>
              <a:ext uri="{FF2B5EF4-FFF2-40B4-BE49-F238E27FC236}">
                <a16:creationId xmlns:a16="http://schemas.microsoft.com/office/drawing/2014/main" id="{AE801CC0-0F65-FD48-4B02-2AB63601D613}"/>
              </a:ext>
            </a:extLst>
          </p:cNvPr>
          <p:cNvSpPr>
            <a:spLocks noGrp="1"/>
          </p:cNvSpPr>
          <p:nvPr>
            <p:ph idx="1"/>
          </p:nvPr>
        </p:nvSpPr>
        <p:spPr>
          <a:xfrm>
            <a:off x="545307" y="1855676"/>
            <a:ext cx="7569200" cy="2783320"/>
          </a:xfrm>
          <a:solidFill>
            <a:schemeClr val="accent6">
              <a:lumMod val="20000"/>
              <a:lumOff val="80000"/>
            </a:schemeClr>
          </a:solidFill>
        </p:spPr>
        <p:style>
          <a:lnRef idx="2">
            <a:schemeClr val="dk1"/>
          </a:lnRef>
          <a:fillRef idx="1">
            <a:schemeClr val="lt1"/>
          </a:fillRef>
          <a:effectRef idx="0">
            <a:schemeClr val="dk1"/>
          </a:effectRef>
          <a:fontRef idx="minor">
            <a:schemeClr val="dk1"/>
          </a:fontRef>
        </p:style>
        <p:txBody>
          <a:bodyPr/>
          <a:lstStyle/>
          <a:p>
            <a:pPr marL="0" indent="0">
              <a:buNone/>
            </a:pPr>
            <a:r>
              <a:rPr lang="en-GB" dirty="0"/>
              <a:t>Your task is: </a:t>
            </a:r>
            <a:r>
              <a:rPr lang="en-GB" b="1" dirty="0">
                <a:solidFill>
                  <a:srgbClr val="002060"/>
                </a:solidFill>
              </a:rPr>
              <a:t>A Level Computer Science </a:t>
            </a:r>
            <a:br>
              <a:rPr lang="en-GB" dirty="0"/>
            </a:br>
            <a:r>
              <a:rPr lang="en-GB" b="1" dirty="0">
                <a:solidFill>
                  <a:srgbClr val="002060"/>
                </a:solidFill>
              </a:rPr>
              <a:t>Run-Length Encoding </a:t>
            </a:r>
            <a:r>
              <a:rPr lang="en-GB" sz="2000" b="1" i="1" dirty="0"/>
              <a:t>(Taster Topic)</a:t>
            </a:r>
            <a:endParaRPr lang="en-GB" b="1" i="1" dirty="0"/>
          </a:p>
          <a:p>
            <a:r>
              <a:rPr lang="en-GB" sz="2400" dirty="0"/>
              <a:t>Complete the following slides based around </a:t>
            </a:r>
            <a:br>
              <a:rPr lang="en-GB" sz="2400" dirty="0"/>
            </a:br>
            <a:r>
              <a:rPr lang="en-GB" sz="2400" dirty="0"/>
              <a:t>‘</a:t>
            </a:r>
            <a:r>
              <a:rPr lang="en-GB" sz="2400" b="1" dirty="0"/>
              <a:t>Run-Length Encoding</a:t>
            </a:r>
            <a:r>
              <a:rPr lang="en-GB" sz="2400" dirty="0"/>
              <a:t>’ covered in taster session.</a:t>
            </a:r>
          </a:p>
          <a:p>
            <a:r>
              <a:rPr lang="en-GB" sz="2400" dirty="0"/>
              <a:t>These will normally be completed digitally using ‘</a:t>
            </a:r>
            <a:r>
              <a:rPr lang="en-GB" sz="2400" b="1" dirty="0"/>
              <a:t>Microsoft Teams</a:t>
            </a:r>
            <a:r>
              <a:rPr lang="en-GB" sz="2400" dirty="0"/>
              <a:t>’, but for today please complete on printed paper copies provided</a:t>
            </a: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6" name="Content Placeholder 4">
            <a:extLst>
              <a:ext uri="{FF2B5EF4-FFF2-40B4-BE49-F238E27FC236}">
                <a16:creationId xmlns:a16="http://schemas.microsoft.com/office/drawing/2014/main" id="{340AD6FD-E736-732F-50C6-F2A383247BD3}"/>
              </a:ext>
            </a:extLst>
          </p:cNvPr>
          <p:cNvSpPr txBox="1">
            <a:spLocks/>
          </p:cNvSpPr>
          <p:nvPr/>
        </p:nvSpPr>
        <p:spPr>
          <a:xfrm>
            <a:off x="545308" y="4814740"/>
            <a:ext cx="7569198" cy="1756209"/>
          </a:xfrm>
          <a:prstGeom prst="rect">
            <a:avLst/>
          </a:prstGeom>
          <a:solidFill>
            <a:schemeClr val="accent6">
              <a:lumMod val="20000"/>
              <a:lumOff val="80000"/>
            </a:schemeClr>
          </a:solidFill>
        </p:spPr>
        <p:style>
          <a:lnRef idx="2">
            <a:schemeClr val="dk1"/>
          </a:lnRef>
          <a:fillRef idx="1">
            <a:schemeClr val="lt1"/>
          </a:fillRef>
          <a:effectRef idx="0">
            <a:schemeClr val="dk1"/>
          </a:effectRef>
          <a:fontRef idx="minor">
            <a:schemeClr val="dk1"/>
          </a:fontRef>
        </p:style>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This task should take </a:t>
            </a:r>
            <a:r>
              <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rPr>
              <a:t>25 minutes</a:t>
            </a: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 You should complete it in the post 16 study area.</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Once complete, submit your task to Mr Gorvin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rPr>
              <a:t>Deadline</a:t>
            </a: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 Today     </a:t>
            </a:r>
            <a:r>
              <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rPr>
              <a:t>Time</a:t>
            </a: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 ASAP</a:t>
            </a:r>
          </a:p>
        </p:txBody>
      </p:sp>
      <p:sp>
        <p:nvSpPr>
          <p:cNvPr id="7" name="TextBox 6">
            <a:extLst>
              <a:ext uri="{FF2B5EF4-FFF2-40B4-BE49-F238E27FC236}">
                <a16:creationId xmlns:a16="http://schemas.microsoft.com/office/drawing/2014/main" id="{F088C122-0423-3CF2-564D-BCC1327476DF}"/>
              </a:ext>
            </a:extLst>
          </p:cNvPr>
          <p:cNvSpPr txBox="1"/>
          <p:nvPr/>
        </p:nvSpPr>
        <p:spPr>
          <a:xfrm>
            <a:off x="8338242" y="365125"/>
            <a:ext cx="3748133" cy="5663089"/>
          </a:xfrm>
          <a:prstGeom prst="rect">
            <a:avLst/>
          </a:prstGeom>
          <a:solidFill>
            <a:schemeClr val="accent6">
              <a:lumMod val="20000"/>
              <a:lumOff val="8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solidFill>
                  <a:prstClr val="black"/>
                </a:solidFill>
                <a:effectLst/>
                <a:uLnTx/>
                <a:uFillTx/>
                <a:latin typeface="Calibri" panose="020F0502020204030204"/>
                <a:ea typeface="+mn-ea"/>
                <a:cs typeface="+mn-cs"/>
              </a:rPr>
              <a:t>You also have a task/tasks to complete over the summer. This task must be handed in on your first lesson in September. Completing the task is part of your conditions of acceptance on the course.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solidFill>
                  <a:prstClr val="black"/>
                </a:solidFill>
                <a:effectLst/>
                <a:uLnTx/>
                <a:uFillTx/>
                <a:latin typeface="Calibri" panose="020F0502020204030204"/>
                <a:ea typeface="+mn-ea"/>
                <a:cs typeface="+mn-cs"/>
              </a:rPr>
              <a:t>Please complete following instructions below:</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Calibri" panose="020F0502020204030204"/>
                <a:ea typeface="+mn-ea"/>
                <a:cs typeface="+mn-cs"/>
              </a:rPr>
              <a:t>Task details</a:t>
            </a:r>
            <a:r>
              <a:rPr kumimoji="0" lang="en-GB" b="0"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b="0" i="0" u="none" strike="noStrike" kern="1200" cap="none" spc="0" normalizeH="0" baseline="0" noProof="0" dirty="0">
                <a:ln>
                  <a:noFill/>
                </a:ln>
                <a:solidFill>
                  <a:prstClr val="black"/>
                </a:solidFill>
                <a:effectLst/>
                <a:uLnTx/>
                <a:uFillTx/>
                <a:latin typeface="Calibri" panose="020F0502020204030204"/>
                <a:ea typeface="+mn-ea"/>
                <a:cs typeface="+mn-cs"/>
              </a:rPr>
              <a:t>Log in to </a:t>
            </a:r>
            <a:r>
              <a:rPr kumimoji="0" lang="en-GB" b="1" i="0" u="none" strike="noStrike" kern="1200" cap="none" spc="0" normalizeH="0" baseline="0" noProof="0" dirty="0">
                <a:ln>
                  <a:noFill/>
                </a:ln>
                <a:solidFill>
                  <a:srgbClr val="002060"/>
                </a:solidFill>
                <a:effectLst/>
                <a:uLnTx/>
                <a:uFillTx/>
                <a:latin typeface="Calibri" panose="020F0502020204030204"/>
                <a:ea typeface="+mn-ea"/>
                <a:cs typeface="+mn-cs"/>
              </a:rPr>
              <a:t>Microsoft Teams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solidFill>
                  <a:prstClr val="black"/>
                </a:solidFill>
                <a:latin typeface="Calibri" panose="020F0502020204030204"/>
              </a:rPr>
              <a:t>Select team </a:t>
            </a:r>
            <a:br>
              <a:rPr lang="en-GB" dirty="0">
                <a:solidFill>
                  <a:prstClr val="black"/>
                </a:solidFill>
                <a:latin typeface="Calibri" panose="020F0502020204030204"/>
              </a:rPr>
            </a:br>
            <a:r>
              <a:rPr lang="en-GB" dirty="0">
                <a:solidFill>
                  <a:prstClr val="black"/>
                </a:solidFill>
                <a:latin typeface="Calibri" panose="020F0502020204030204"/>
              </a:rPr>
              <a:t>‘</a:t>
            </a:r>
            <a:r>
              <a:rPr lang="en-GB" b="1" dirty="0">
                <a:solidFill>
                  <a:srgbClr val="002060"/>
                </a:solidFill>
                <a:latin typeface="Calibri" panose="020F0502020204030204"/>
              </a:rPr>
              <a:t>Y12 Computer Science</a:t>
            </a:r>
            <a:r>
              <a:rPr lang="en-GB" dirty="0">
                <a:solidFill>
                  <a:prstClr val="black"/>
                </a:solidFill>
                <a:latin typeface="Calibri" panose="020F0502020204030204"/>
              </a:rPr>
              <a: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b="0" i="0" u="none" strike="noStrike" kern="1200" cap="none" spc="0" normalizeH="0" baseline="0" noProof="0" dirty="0">
                <a:ln>
                  <a:noFill/>
                </a:ln>
                <a:solidFill>
                  <a:prstClr val="black"/>
                </a:solidFill>
                <a:effectLst/>
                <a:uLnTx/>
                <a:uFillTx/>
                <a:latin typeface="Calibri" panose="020F0502020204030204"/>
                <a:ea typeface="+mn-ea"/>
                <a:cs typeface="+mn-cs"/>
              </a:rPr>
              <a:t>Click on ‘</a:t>
            </a:r>
            <a:r>
              <a:rPr kumimoji="0" lang="en-GB" b="1" i="0" u="none" strike="noStrike" kern="1200" cap="none" spc="0" normalizeH="0" baseline="0" noProof="0" dirty="0">
                <a:ln>
                  <a:noFill/>
                </a:ln>
                <a:solidFill>
                  <a:srgbClr val="002060"/>
                </a:solidFill>
                <a:effectLst/>
                <a:uLnTx/>
                <a:uFillTx/>
                <a:latin typeface="Calibri" panose="020F0502020204030204"/>
                <a:ea typeface="+mn-ea"/>
                <a:cs typeface="+mn-cs"/>
              </a:rPr>
              <a:t>Assignments</a:t>
            </a:r>
            <a:r>
              <a:rPr kumimoji="0" lang="en-GB" b="0"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solidFill>
                  <a:prstClr val="black"/>
                </a:solidFill>
                <a:latin typeface="Calibri" panose="020F0502020204030204"/>
              </a:rPr>
              <a:t>Open assignment </a:t>
            </a:r>
            <a:br>
              <a:rPr lang="en-GB" dirty="0">
                <a:solidFill>
                  <a:prstClr val="black"/>
                </a:solidFill>
                <a:latin typeface="Calibri" panose="020F0502020204030204"/>
              </a:rPr>
            </a:br>
            <a:r>
              <a:rPr lang="en-GB" dirty="0">
                <a:solidFill>
                  <a:prstClr val="black"/>
                </a:solidFill>
                <a:latin typeface="Calibri" panose="020F0502020204030204"/>
              </a:rPr>
              <a:t>‘</a:t>
            </a:r>
            <a:r>
              <a:rPr lang="en-GB" b="1" dirty="0">
                <a:solidFill>
                  <a:srgbClr val="002060"/>
                </a:solidFill>
                <a:latin typeface="Calibri" panose="020F0502020204030204"/>
              </a:rPr>
              <a:t>ACTIVITY – Transition Tasks</a:t>
            </a:r>
            <a:r>
              <a:rPr lang="en-GB" dirty="0">
                <a:solidFill>
                  <a:prstClr val="black"/>
                </a:solidFill>
                <a:latin typeface="Calibri" panose="020F0502020204030204"/>
              </a:rPr>
              <a: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b="0" i="0" u="none" strike="noStrike" kern="1200" cap="none" spc="0" normalizeH="0" baseline="0" noProof="0" dirty="0">
                <a:ln>
                  <a:noFill/>
                </a:ln>
                <a:solidFill>
                  <a:prstClr val="black"/>
                </a:solidFill>
                <a:effectLst/>
                <a:uLnTx/>
                <a:uFillTx/>
                <a:latin typeface="Calibri" panose="020F0502020204030204"/>
                <a:ea typeface="+mn-ea"/>
                <a:cs typeface="+mn-cs"/>
              </a:rPr>
              <a:t>Complete slides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Student studying, illustration - Stock Image - F019/9506 - Science Photo  Library">
            <a:extLst>
              <a:ext uri="{FF2B5EF4-FFF2-40B4-BE49-F238E27FC236}">
                <a16:creationId xmlns:a16="http://schemas.microsoft.com/office/drawing/2014/main" id="{468CCC8B-CA84-74C7-17CD-6E60E11257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5735" y="159762"/>
            <a:ext cx="1530926" cy="15309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oombe Dean Post 16 Centre (@CDSplus16) / X">
            <a:extLst>
              <a:ext uri="{FF2B5EF4-FFF2-40B4-BE49-F238E27FC236}">
                <a16:creationId xmlns:a16="http://schemas.microsoft.com/office/drawing/2014/main" id="{90A1856C-9CC4-D9C2-38F2-AE343B08A0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74223" y="365125"/>
            <a:ext cx="1301918" cy="130191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computer network with many icons&#10;&#10;Description automatically generated">
            <a:extLst>
              <a:ext uri="{FF2B5EF4-FFF2-40B4-BE49-F238E27FC236}">
                <a16:creationId xmlns:a16="http://schemas.microsoft.com/office/drawing/2014/main" id="{0D04BB92-F981-9445-73D4-32149ED2DEB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71854" y="1896051"/>
            <a:ext cx="1104287" cy="1110388"/>
          </a:xfrm>
          <a:prstGeom prst="rect">
            <a:avLst/>
          </a:prstGeom>
        </p:spPr>
      </p:pic>
      <p:pic>
        <p:nvPicPr>
          <p:cNvPr id="10" name="Picture 9">
            <a:extLst>
              <a:ext uri="{FF2B5EF4-FFF2-40B4-BE49-F238E27FC236}">
                <a16:creationId xmlns:a16="http://schemas.microsoft.com/office/drawing/2014/main" id="{B7D03C6C-139F-5749-5C4F-E19BEE3C1EDE}"/>
              </a:ext>
            </a:extLst>
          </p:cNvPr>
          <p:cNvPicPr>
            <a:picLocks noChangeAspect="1"/>
          </p:cNvPicPr>
          <p:nvPr/>
        </p:nvPicPr>
        <p:blipFill>
          <a:blip r:embed="rId5"/>
          <a:stretch>
            <a:fillRect/>
          </a:stretch>
        </p:blipFill>
        <p:spPr>
          <a:xfrm>
            <a:off x="8764367" y="5108909"/>
            <a:ext cx="3087232" cy="1686560"/>
          </a:xfrm>
          <a:prstGeom prst="rect">
            <a:avLst/>
          </a:prstGeom>
        </p:spPr>
      </p:pic>
    </p:spTree>
    <p:extLst>
      <p:ext uri="{BB962C8B-B14F-4D97-AF65-F5344CB8AC3E}">
        <p14:creationId xmlns:p14="http://schemas.microsoft.com/office/powerpoint/2010/main" val="35048371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85776"/>
            <a:ext cx="12192000" cy="369332"/>
          </a:xfrm>
          <a:prstGeom prst="rect">
            <a:avLst/>
          </a:prstGeom>
        </p:spPr>
        <p:txBody>
          <a:bodyPr wrap="square">
            <a:spAutoFit/>
          </a:bodyPr>
          <a:lstStyle/>
          <a:p>
            <a:r>
              <a:rPr lang="en-GB" dirty="0">
                <a:solidFill>
                  <a:srgbClr val="C00000"/>
                </a:solidFill>
              </a:rPr>
              <a:t>Run-length encoding and dictionary coding for lossless compression</a:t>
            </a:r>
          </a:p>
        </p:txBody>
      </p:sp>
      <p:sp>
        <p:nvSpPr>
          <p:cNvPr id="7" name="Rectangle 6"/>
          <p:cNvSpPr/>
          <p:nvPr/>
        </p:nvSpPr>
        <p:spPr>
          <a:xfrm>
            <a:off x="0" y="0"/>
            <a:ext cx="12192000" cy="461665"/>
          </a:xfrm>
          <a:prstGeom prst="rect">
            <a:avLst/>
          </a:prstGeom>
        </p:spPr>
        <p:txBody>
          <a:bodyPr wrap="square">
            <a:spAutoFit/>
          </a:bodyPr>
          <a:lstStyle/>
          <a:p>
            <a:r>
              <a:rPr lang="en-GB" sz="2400" b="1" dirty="0">
                <a:solidFill>
                  <a:srgbClr val="C00000"/>
                </a:solidFill>
              </a:rPr>
              <a:t>Activity 0 – Practice Task</a:t>
            </a:r>
            <a:endParaRPr lang="en-GB" sz="2400" dirty="0">
              <a:solidFill>
                <a:srgbClr val="C00000"/>
              </a:solidFill>
            </a:endParaRPr>
          </a:p>
        </p:txBody>
      </p:sp>
      <p:sp>
        <p:nvSpPr>
          <p:cNvPr id="3" name="TextBox 2"/>
          <p:cNvSpPr txBox="1"/>
          <p:nvPr/>
        </p:nvSpPr>
        <p:spPr>
          <a:xfrm>
            <a:off x="120845" y="1310777"/>
            <a:ext cx="8362755" cy="369332"/>
          </a:xfrm>
          <a:prstGeom prst="rect">
            <a:avLst/>
          </a:prstGeom>
          <a:noFill/>
        </p:spPr>
        <p:txBody>
          <a:bodyPr wrap="square" rtlCol="0">
            <a:spAutoFit/>
          </a:bodyPr>
          <a:lstStyle/>
          <a:p>
            <a:r>
              <a:rPr lang="en-GB" b="1" dirty="0"/>
              <a:t>1) </a:t>
            </a:r>
            <a:r>
              <a:rPr lang="en-GB" dirty="0"/>
              <a:t>The image below is a 1-bit image, represented with 1 = Black and 0 = White</a:t>
            </a:r>
          </a:p>
        </p:txBody>
      </p:sp>
      <p:grpSp>
        <p:nvGrpSpPr>
          <p:cNvPr id="5" name="Group 4"/>
          <p:cNvGrpSpPr/>
          <p:nvPr/>
        </p:nvGrpSpPr>
        <p:grpSpPr>
          <a:xfrm>
            <a:off x="368579" y="1894758"/>
            <a:ext cx="3599939" cy="3613067"/>
            <a:chOff x="3385752" y="2466096"/>
            <a:chExt cx="3599939" cy="3613067"/>
          </a:xfrm>
          <a:solidFill>
            <a:schemeClr val="bg1"/>
          </a:solidFill>
        </p:grpSpPr>
        <p:sp>
          <p:nvSpPr>
            <p:cNvPr id="4" name="Rectangle 3"/>
            <p:cNvSpPr/>
            <p:nvPr/>
          </p:nvSpPr>
          <p:spPr>
            <a:xfrm>
              <a:off x="3385752" y="246609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3748217" y="246609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4110682" y="246609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4473147" y="246609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4810899" y="246609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5173364" y="246609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5535829" y="246609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5898294" y="246609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6260761" y="246609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6623226" y="246609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3385752" y="282856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3748217"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4110682"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4473147"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4810899"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5173364"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535829"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5898294"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6260761"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6623226" y="282856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3385752" y="319102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3748217"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p:cNvSpPr/>
            <p:nvPr/>
          </p:nvSpPr>
          <p:spPr>
            <a:xfrm>
              <a:off x="4110682" y="319102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000000"/>
                </a:highlight>
              </a:endParaRPr>
            </a:p>
          </p:txBody>
        </p:sp>
        <p:sp>
          <p:nvSpPr>
            <p:cNvPr id="36" name="Rectangle 35"/>
            <p:cNvSpPr/>
            <p:nvPr/>
          </p:nvSpPr>
          <p:spPr>
            <a:xfrm>
              <a:off x="4473147" y="319102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000000"/>
                </a:highlight>
              </a:endParaRPr>
            </a:p>
          </p:txBody>
        </p:sp>
        <p:sp>
          <p:nvSpPr>
            <p:cNvPr id="37" name="Rectangle 36"/>
            <p:cNvSpPr/>
            <p:nvPr/>
          </p:nvSpPr>
          <p:spPr>
            <a:xfrm>
              <a:off x="4809388" y="319837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p:cNvSpPr/>
            <p:nvPr/>
          </p:nvSpPr>
          <p:spPr>
            <a:xfrm>
              <a:off x="5173364"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p:cNvSpPr/>
            <p:nvPr/>
          </p:nvSpPr>
          <p:spPr>
            <a:xfrm>
              <a:off x="5535829" y="319102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000000"/>
                </a:highlight>
              </a:endParaRPr>
            </a:p>
          </p:txBody>
        </p:sp>
        <p:sp>
          <p:nvSpPr>
            <p:cNvPr id="40" name="Rectangle 39"/>
            <p:cNvSpPr/>
            <p:nvPr/>
          </p:nvSpPr>
          <p:spPr>
            <a:xfrm>
              <a:off x="5898294" y="319102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000000"/>
                </a:highlight>
              </a:endParaRPr>
            </a:p>
          </p:txBody>
        </p:sp>
        <p:sp>
          <p:nvSpPr>
            <p:cNvPr id="41" name="Rectangle 40"/>
            <p:cNvSpPr/>
            <p:nvPr/>
          </p:nvSpPr>
          <p:spPr>
            <a:xfrm>
              <a:off x="6260761"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p:cNvSpPr/>
            <p:nvPr/>
          </p:nvSpPr>
          <p:spPr>
            <a:xfrm>
              <a:off x="6623226" y="319102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p:cNvSpPr/>
            <p:nvPr/>
          </p:nvSpPr>
          <p:spPr>
            <a:xfrm>
              <a:off x="3385752" y="355349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ectangle 43"/>
            <p:cNvSpPr/>
            <p:nvPr/>
          </p:nvSpPr>
          <p:spPr>
            <a:xfrm>
              <a:off x="3748217"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p:cNvSpPr/>
            <p:nvPr/>
          </p:nvSpPr>
          <p:spPr>
            <a:xfrm>
              <a:off x="4110682" y="355349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000000"/>
                </a:highlight>
              </a:endParaRPr>
            </a:p>
          </p:txBody>
        </p:sp>
        <p:sp>
          <p:nvSpPr>
            <p:cNvPr id="46" name="Rectangle 45"/>
            <p:cNvSpPr/>
            <p:nvPr/>
          </p:nvSpPr>
          <p:spPr>
            <a:xfrm>
              <a:off x="4473147" y="355349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000000"/>
                </a:highlight>
              </a:endParaRPr>
            </a:p>
          </p:txBody>
        </p:sp>
        <p:sp>
          <p:nvSpPr>
            <p:cNvPr id="47" name="Rectangle 46"/>
            <p:cNvSpPr/>
            <p:nvPr/>
          </p:nvSpPr>
          <p:spPr>
            <a:xfrm>
              <a:off x="4810899"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a:off x="5173364"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ectangle 48"/>
            <p:cNvSpPr/>
            <p:nvPr/>
          </p:nvSpPr>
          <p:spPr>
            <a:xfrm>
              <a:off x="5535829" y="355349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000000"/>
                </a:highlight>
              </a:endParaRPr>
            </a:p>
          </p:txBody>
        </p:sp>
        <p:sp>
          <p:nvSpPr>
            <p:cNvPr id="50" name="Rectangle 49"/>
            <p:cNvSpPr/>
            <p:nvPr/>
          </p:nvSpPr>
          <p:spPr>
            <a:xfrm>
              <a:off x="5898294" y="355349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000000"/>
                </a:highlight>
              </a:endParaRPr>
            </a:p>
          </p:txBody>
        </p:sp>
        <p:sp>
          <p:nvSpPr>
            <p:cNvPr id="51" name="Rectangle 50"/>
            <p:cNvSpPr/>
            <p:nvPr/>
          </p:nvSpPr>
          <p:spPr>
            <a:xfrm>
              <a:off x="6260761"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51"/>
            <p:cNvSpPr/>
            <p:nvPr/>
          </p:nvSpPr>
          <p:spPr>
            <a:xfrm>
              <a:off x="6623226" y="355349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ectangle 52"/>
            <p:cNvSpPr/>
            <p:nvPr/>
          </p:nvSpPr>
          <p:spPr>
            <a:xfrm>
              <a:off x="3385752" y="391595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Rectangle 53"/>
            <p:cNvSpPr/>
            <p:nvPr/>
          </p:nvSpPr>
          <p:spPr>
            <a:xfrm>
              <a:off x="3748217"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p:cNvSpPr/>
            <p:nvPr/>
          </p:nvSpPr>
          <p:spPr>
            <a:xfrm>
              <a:off x="4110682"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Rectangle 55"/>
            <p:cNvSpPr/>
            <p:nvPr/>
          </p:nvSpPr>
          <p:spPr>
            <a:xfrm>
              <a:off x="4473147"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Rectangle 56"/>
            <p:cNvSpPr/>
            <p:nvPr/>
          </p:nvSpPr>
          <p:spPr>
            <a:xfrm>
              <a:off x="4810899" y="391595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000000"/>
                </a:highlight>
              </a:endParaRPr>
            </a:p>
          </p:txBody>
        </p:sp>
        <p:sp>
          <p:nvSpPr>
            <p:cNvPr id="58" name="Rectangle 57"/>
            <p:cNvSpPr/>
            <p:nvPr/>
          </p:nvSpPr>
          <p:spPr>
            <a:xfrm>
              <a:off x="5173364" y="391595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000000"/>
                </a:highlight>
              </a:endParaRPr>
            </a:p>
          </p:txBody>
        </p:sp>
        <p:sp>
          <p:nvSpPr>
            <p:cNvPr id="59" name="Rectangle 58"/>
            <p:cNvSpPr/>
            <p:nvPr/>
          </p:nvSpPr>
          <p:spPr>
            <a:xfrm>
              <a:off x="5535829"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Rectangle 59"/>
            <p:cNvSpPr/>
            <p:nvPr/>
          </p:nvSpPr>
          <p:spPr>
            <a:xfrm>
              <a:off x="5898294"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Rectangle 60"/>
            <p:cNvSpPr/>
            <p:nvPr/>
          </p:nvSpPr>
          <p:spPr>
            <a:xfrm>
              <a:off x="6260761"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Rectangle 61"/>
            <p:cNvSpPr/>
            <p:nvPr/>
          </p:nvSpPr>
          <p:spPr>
            <a:xfrm>
              <a:off x="6623226" y="391595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Rectangle 62"/>
            <p:cNvSpPr/>
            <p:nvPr/>
          </p:nvSpPr>
          <p:spPr>
            <a:xfrm>
              <a:off x="3385752" y="427842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Rectangle 63"/>
            <p:cNvSpPr/>
            <p:nvPr/>
          </p:nvSpPr>
          <p:spPr>
            <a:xfrm>
              <a:off x="3748217" y="427842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p:cNvSpPr/>
            <p:nvPr/>
          </p:nvSpPr>
          <p:spPr>
            <a:xfrm>
              <a:off x="4110682" y="427842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p:cNvSpPr/>
            <p:nvPr/>
          </p:nvSpPr>
          <p:spPr>
            <a:xfrm>
              <a:off x="4473147" y="427842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000000"/>
                </a:highlight>
              </a:endParaRPr>
            </a:p>
          </p:txBody>
        </p:sp>
        <p:sp>
          <p:nvSpPr>
            <p:cNvPr id="67" name="Rectangle 66"/>
            <p:cNvSpPr/>
            <p:nvPr/>
          </p:nvSpPr>
          <p:spPr>
            <a:xfrm>
              <a:off x="4810899" y="427842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000000"/>
                </a:highlight>
              </a:endParaRPr>
            </a:p>
          </p:txBody>
        </p:sp>
        <p:sp>
          <p:nvSpPr>
            <p:cNvPr id="68" name="Rectangle 67"/>
            <p:cNvSpPr/>
            <p:nvPr/>
          </p:nvSpPr>
          <p:spPr>
            <a:xfrm>
              <a:off x="5173364" y="427842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000000"/>
                </a:highlight>
              </a:endParaRPr>
            </a:p>
          </p:txBody>
        </p:sp>
        <p:sp>
          <p:nvSpPr>
            <p:cNvPr id="69" name="Rectangle 68"/>
            <p:cNvSpPr/>
            <p:nvPr/>
          </p:nvSpPr>
          <p:spPr>
            <a:xfrm>
              <a:off x="5535829" y="427842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000000"/>
                </a:highlight>
              </a:endParaRPr>
            </a:p>
          </p:txBody>
        </p:sp>
        <p:sp>
          <p:nvSpPr>
            <p:cNvPr id="70" name="Rectangle 69"/>
            <p:cNvSpPr/>
            <p:nvPr/>
          </p:nvSpPr>
          <p:spPr>
            <a:xfrm>
              <a:off x="5898294" y="427842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p:cNvSpPr/>
            <p:nvPr/>
          </p:nvSpPr>
          <p:spPr>
            <a:xfrm>
              <a:off x="6260761" y="427842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Rectangle 71"/>
            <p:cNvSpPr/>
            <p:nvPr/>
          </p:nvSpPr>
          <p:spPr>
            <a:xfrm>
              <a:off x="6623226" y="427842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Rectangle 72"/>
            <p:cNvSpPr/>
            <p:nvPr/>
          </p:nvSpPr>
          <p:spPr>
            <a:xfrm>
              <a:off x="3385752" y="464088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Rectangle 73"/>
            <p:cNvSpPr/>
            <p:nvPr/>
          </p:nvSpPr>
          <p:spPr>
            <a:xfrm>
              <a:off x="3748217"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Rectangle 74"/>
            <p:cNvSpPr/>
            <p:nvPr/>
          </p:nvSpPr>
          <p:spPr>
            <a:xfrm>
              <a:off x="4110682"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Rectangle 75"/>
            <p:cNvSpPr/>
            <p:nvPr/>
          </p:nvSpPr>
          <p:spPr>
            <a:xfrm>
              <a:off x="4473147" y="464088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000000"/>
                </a:highlight>
              </a:endParaRPr>
            </a:p>
          </p:txBody>
        </p:sp>
        <p:sp>
          <p:nvSpPr>
            <p:cNvPr id="77" name="Rectangle 76"/>
            <p:cNvSpPr/>
            <p:nvPr/>
          </p:nvSpPr>
          <p:spPr>
            <a:xfrm>
              <a:off x="4810899" y="464088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000000"/>
                </a:highlight>
              </a:endParaRPr>
            </a:p>
          </p:txBody>
        </p:sp>
        <p:sp>
          <p:nvSpPr>
            <p:cNvPr id="78" name="Rectangle 77"/>
            <p:cNvSpPr/>
            <p:nvPr/>
          </p:nvSpPr>
          <p:spPr>
            <a:xfrm>
              <a:off x="5173364" y="464088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000000"/>
                </a:highlight>
              </a:endParaRPr>
            </a:p>
          </p:txBody>
        </p:sp>
        <p:sp>
          <p:nvSpPr>
            <p:cNvPr id="79" name="Rectangle 78"/>
            <p:cNvSpPr/>
            <p:nvPr/>
          </p:nvSpPr>
          <p:spPr>
            <a:xfrm>
              <a:off x="5535829" y="464088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000000"/>
                </a:highlight>
              </a:endParaRPr>
            </a:p>
          </p:txBody>
        </p:sp>
        <p:sp>
          <p:nvSpPr>
            <p:cNvPr id="80" name="Rectangle 79"/>
            <p:cNvSpPr/>
            <p:nvPr/>
          </p:nvSpPr>
          <p:spPr>
            <a:xfrm>
              <a:off x="5898294"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Rectangle 80"/>
            <p:cNvSpPr/>
            <p:nvPr/>
          </p:nvSpPr>
          <p:spPr>
            <a:xfrm>
              <a:off x="6260761"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Rectangle 81"/>
            <p:cNvSpPr/>
            <p:nvPr/>
          </p:nvSpPr>
          <p:spPr>
            <a:xfrm>
              <a:off x="6623226" y="4640886"/>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Rectangle 82"/>
            <p:cNvSpPr/>
            <p:nvPr/>
          </p:nvSpPr>
          <p:spPr>
            <a:xfrm>
              <a:off x="3385752" y="500335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Rectangle 83"/>
            <p:cNvSpPr/>
            <p:nvPr/>
          </p:nvSpPr>
          <p:spPr>
            <a:xfrm>
              <a:off x="3748217"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Rectangle 84"/>
            <p:cNvSpPr/>
            <p:nvPr/>
          </p:nvSpPr>
          <p:spPr>
            <a:xfrm>
              <a:off x="4110682"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Rectangle 85"/>
            <p:cNvSpPr/>
            <p:nvPr/>
          </p:nvSpPr>
          <p:spPr>
            <a:xfrm>
              <a:off x="4473147" y="500335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000000"/>
                </a:highlight>
              </a:endParaRPr>
            </a:p>
          </p:txBody>
        </p:sp>
        <p:sp>
          <p:nvSpPr>
            <p:cNvPr id="87" name="Rectangle 86"/>
            <p:cNvSpPr/>
            <p:nvPr/>
          </p:nvSpPr>
          <p:spPr>
            <a:xfrm>
              <a:off x="4810899"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Rectangle 87"/>
            <p:cNvSpPr/>
            <p:nvPr/>
          </p:nvSpPr>
          <p:spPr>
            <a:xfrm>
              <a:off x="5173364"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Rectangle 88"/>
            <p:cNvSpPr/>
            <p:nvPr/>
          </p:nvSpPr>
          <p:spPr>
            <a:xfrm>
              <a:off x="5535829" y="500335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000000"/>
                </a:highlight>
              </a:endParaRPr>
            </a:p>
          </p:txBody>
        </p:sp>
        <p:sp>
          <p:nvSpPr>
            <p:cNvPr id="90" name="Rectangle 89"/>
            <p:cNvSpPr/>
            <p:nvPr/>
          </p:nvSpPr>
          <p:spPr>
            <a:xfrm>
              <a:off x="5898294"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1" name="Rectangle 90"/>
            <p:cNvSpPr/>
            <p:nvPr/>
          </p:nvSpPr>
          <p:spPr>
            <a:xfrm>
              <a:off x="6260761"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Rectangle 91"/>
            <p:cNvSpPr/>
            <p:nvPr/>
          </p:nvSpPr>
          <p:spPr>
            <a:xfrm>
              <a:off x="6623226" y="5003351"/>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Rectangle 92"/>
            <p:cNvSpPr/>
            <p:nvPr/>
          </p:nvSpPr>
          <p:spPr>
            <a:xfrm>
              <a:off x="3385752" y="5354233"/>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Rectangle 93"/>
            <p:cNvSpPr/>
            <p:nvPr/>
          </p:nvSpPr>
          <p:spPr>
            <a:xfrm>
              <a:off x="3748217"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Rectangle 94"/>
            <p:cNvSpPr/>
            <p:nvPr/>
          </p:nvSpPr>
          <p:spPr>
            <a:xfrm>
              <a:off x="4110682"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Rectangle 95"/>
            <p:cNvSpPr/>
            <p:nvPr/>
          </p:nvSpPr>
          <p:spPr>
            <a:xfrm>
              <a:off x="4473147"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Rectangle 96"/>
            <p:cNvSpPr/>
            <p:nvPr/>
          </p:nvSpPr>
          <p:spPr>
            <a:xfrm>
              <a:off x="4810899"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Rectangle 97"/>
            <p:cNvSpPr/>
            <p:nvPr/>
          </p:nvSpPr>
          <p:spPr>
            <a:xfrm>
              <a:off x="5173364"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Rectangle 98"/>
            <p:cNvSpPr/>
            <p:nvPr/>
          </p:nvSpPr>
          <p:spPr>
            <a:xfrm>
              <a:off x="5535829"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Rectangle 99"/>
            <p:cNvSpPr/>
            <p:nvPr/>
          </p:nvSpPr>
          <p:spPr>
            <a:xfrm>
              <a:off x="5898294"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Rectangle 100"/>
            <p:cNvSpPr/>
            <p:nvPr/>
          </p:nvSpPr>
          <p:spPr>
            <a:xfrm>
              <a:off x="6260761"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 name="Rectangle 101"/>
            <p:cNvSpPr/>
            <p:nvPr/>
          </p:nvSpPr>
          <p:spPr>
            <a:xfrm>
              <a:off x="6623226" y="5354233"/>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 name="Rectangle 102"/>
            <p:cNvSpPr/>
            <p:nvPr/>
          </p:nvSpPr>
          <p:spPr>
            <a:xfrm>
              <a:off x="3385752" y="5716698"/>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4" name="Rectangle 103"/>
            <p:cNvSpPr/>
            <p:nvPr/>
          </p:nvSpPr>
          <p:spPr>
            <a:xfrm>
              <a:off x="3748217" y="5716698"/>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5" name="Rectangle 104"/>
            <p:cNvSpPr/>
            <p:nvPr/>
          </p:nvSpPr>
          <p:spPr>
            <a:xfrm>
              <a:off x="4110682" y="5716698"/>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6" name="Rectangle 105"/>
            <p:cNvSpPr/>
            <p:nvPr/>
          </p:nvSpPr>
          <p:spPr>
            <a:xfrm>
              <a:off x="4473147" y="5716698"/>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7" name="Rectangle 106"/>
            <p:cNvSpPr/>
            <p:nvPr/>
          </p:nvSpPr>
          <p:spPr>
            <a:xfrm>
              <a:off x="4810899" y="5716698"/>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8" name="Rectangle 107"/>
            <p:cNvSpPr/>
            <p:nvPr/>
          </p:nvSpPr>
          <p:spPr>
            <a:xfrm>
              <a:off x="5173364" y="5716698"/>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9" name="Rectangle 108"/>
            <p:cNvSpPr/>
            <p:nvPr/>
          </p:nvSpPr>
          <p:spPr>
            <a:xfrm>
              <a:off x="5535829" y="5716698"/>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0" name="Rectangle 109"/>
            <p:cNvSpPr/>
            <p:nvPr/>
          </p:nvSpPr>
          <p:spPr>
            <a:xfrm>
              <a:off x="5898294" y="5716698"/>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Rectangle 110"/>
            <p:cNvSpPr/>
            <p:nvPr/>
          </p:nvSpPr>
          <p:spPr>
            <a:xfrm>
              <a:off x="6260761" y="5716698"/>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Rectangle 111"/>
            <p:cNvSpPr/>
            <p:nvPr/>
          </p:nvSpPr>
          <p:spPr>
            <a:xfrm>
              <a:off x="6623226" y="5716698"/>
              <a:ext cx="362465" cy="362465"/>
            </a:xfrm>
            <a:prstGeom prst="rect">
              <a:avLst/>
            </a:prstGeom>
            <a:solidFill>
              <a:schemeClr val="tx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13" name="TextBox 112">
            <a:extLst>
              <a:ext uri="{FF2B5EF4-FFF2-40B4-BE49-F238E27FC236}">
                <a16:creationId xmlns:a16="http://schemas.microsoft.com/office/drawing/2014/main" id="{32BBE7B4-1F51-DE6F-F2C4-286054A3E111}"/>
              </a:ext>
            </a:extLst>
          </p:cNvPr>
          <p:cNvSpPr txBox="1"/>
          <p:nvPr/>
        </p:nvSpPr>
        <p:spPr>
          <a:xfrm>
            <a:off x="120845" y="756779"/>
            <a:ext cx="6157518" cy="523220"/>
          </a:xfrm>
          <a:prstGeom prst="rect">
            <a:avLst/>
          </a:prstGeom>
          <a:noFill/>
        </p:spPr>
        <p:txBody>
          <a:bodyPr wrap="square">
            <a:spAutoFit/>
          </a:bodyPr>
          <a:lstStyle/>
          <a:p>
            <a:r>
              <a:rPr lang="en-GB" sz="2800" b="1" u="sng" dirty="0"/>
              <a:t>Run Length Encoding</a:t>
            </a:r>
          </a:p>
        </p:txBody>
      </p:sp>
      <p:sp>
        <p:nvSpPr>
          <p:cNvPr id="32" name="TextBox 31">
            <a:extLst>
              <a:ext uri="{FF2B5EF4-FFF2-40B4-BE49-F238E27FC236}">
                <a16:creationId xmlns:a16="http://schemas.microsoft.com/office/drawing/2014/main" id="{AA4ECCF6-2629-506E-6097-0FF4769C45EF}"/>
              </a:ext>
            </a:extLst>
          </p:cNvPr>
          <p:cNvSpPr txBox="1"/>
          <p:nvPr/>
        </p:nvSpPr>
        <p:spPr>
          <a:xfrm>
            <a:off x="4330983" y="2003701"/>
            <a:ext cx="7753695" cy="369332"/>
          </a:xfrm>
          <a:prstGeom prst="rect">
            <a:avLst/>
          </a:prstGeom>
          <a:noFill/>
        </p:spPr>
        <p:txBody>
          <a:bodyPr wrap="square" rtlCol="0">
            <a:spAutoFit/>
          </a:bodyPr>
          <a:lstStyle/>
          <a:p>
            <a:r>
              <a:rPr lang="en-GB" b="1" dirty="0"/>
              <a:t>a) </a:t>
            </a:r>
            <a:r>
              <a:rPr lang="en-GB" dirty="0"/>
              <a:t>Write out the first three lines of the image uncompressed in a binary format</a:t>
            </a:r>
            <a:endParaRPr lang="en-GB" dirty="0">
              <a:latin typeface="Consolas" panose="020B0609020204030204" pitchFamily="49" charset="0"/>
            </a:endParaRPr>
          </a:p>
        </p:txBody>
      </p:sp>
      <p:sp>
        <p:nvSpPr>
          <p:cNvPr id="116" name="TextBox 115">
            <a:extLst>
              <a:ext uri="{FF2B5EF4-FFF2-40B4-BE49-F238E27FC236}">
                <a16:creationId xmlns:a16="http://schemas.microsoft.com/office/drawing/2014/main" id="{1A2008CA-DE4D-5349-85B6-CF0488219724}"/>
              </a:ext>
            </a:extLst>
          </p:cNvPr>
          <p:cNvSpPr txBox="1"/>
          <p:nvPr/>
        </p:nvSpPr>
        <p:spPr>
          <a:xfrm>
            <a:off x="4330983" y="2721571"/>
            <a:ext cx="7753695" cy="369332"/>
          </a:xfrm>
          <a:prstGeom prst="rect">
            <a:avLst/>
          </a:prstGeom>
          <a:noFill/>
        </p:spPr>
        <p:txBody>
          <a:bodyPr wrap="square" rtlCol="0">
            <a:spAutoFit/>
          </a:bodyPr>
          <a:lstStyle/>
          <a:p>
            <a:r>
              <a:rPr lang="en-GB" b="1" dirty="0"/>
              <a:t>b) </a:t>
            </a:r>
            <a:r>
              <a:rPr lang="en-GB" dirty="0"/>
              <a:t>Calculate the size of the whole image uncompressed in bits.</a:t>
            </a:r>
            <a:endParaRPr lang="en-GB" dirty="0">
              <a:latin typeface="Consolas" panose="020B0609020204030204" pitchFamily="49" charset="0"/>
            </a:endParaRPr>
          </a:p>
        </p:txBody>
      </p:sp>
      <p:sp>
        <p:nvSpPr>
          <p:cNvPr id="118" name="TextBox 117">
            <a:extLst>
              <a:ext uri="{FF2B5EF4-FFF2-40B4-BE49-F238E27FC236}">
                <a16:creationId xmlns:a16="http://schemas.microsoft.com/office/drawing/2014/main" id="{1596A741-CE3B-9BBC-A9F1-E02F34C1114A}"/>
              </a:ext>
            </a:extLst>
          </p:cNvPr>
          <p:cNvSpPr txBox="1"/>
          <p:nvPr/>
        </p:nvSpPr>
        <p:spPr>
          <a:xfrm>
            <a:off x="4359745" y="3902009"/>
            <a:ext cx="7753695" cy="369332"/>
          </a:xfrm>
          <a:prstGeom prst="rect">
            <a:avLst/>
          </a:prstGeom>
          <a:noFill/>
        </p:spPr>
        <p:txBody>
          <a:bodyPr wrap="square" rtlCol="0">
            <a:spAutoFit/>
          </a:bodyPr>
          <a:lstStyle/>
          <a:p>
            <a:r>
              <a:rPr lang="en-GB" b="1" dirty="0"/>
              <a:t>c) </a:t>
            </a:r>
            <a:r>
              <a:rPr lang="en-GB" dirty="0"/>
              <a:t>Write out the RLE version of the image below in written format</a:t>
            </a:r>
            <a:endParaRPr lang="en-GB" dirty="0">
              <a:latin typeface="Consolas" panose="020B0609020204030204" pitchFamily="49" charset="0"/>
            </a:endParaRPr>
          </a:p>
        </p:txBody>
      </p:sp>
      <p:sp>
        <p:nvSpPr>
          <p:cNvPr id="120" name="TextBox 119">
            <a:extLst>
              <a:ext uri="{FF2B5EF4-FFF2-40B4-BE49-F238E27FC236}">
                <a16:creationId xmlns:a16="http://schemas.microsoft.com/office/drawing/2014/main" id="{2691771B-5445-ADB0-F471-7E4C087461EA}"/>
              </a:ext>
            </a:extLst>
          </p:cNvPr>
          <p:cNvSpPr txBox="1"/>
          <p:nvPr/>
        </p:nvSpPr>
        <p:spPr>
          <a:xfrm>
            <a:off x="4383323" y="4641027"/>
            <a:ext cx="7753695" cy="369332"/>
          </a:xfrm>
          <a:prstGeom prst="rect">
            <a:avLst/>
          </a:prstGeom>
          <a:noFill/>
        </p:spPr>
        <p:txBody>
          <a:bodyPr wrap="square" rtlCol="0">
            <a:spAutoFit/>
          </a:bodyPr>
          <a:lstStyle/>
          <a:p>
            <a:r>
              <a:rPr lang="en-GB" b="1" dirty="0"/>
              <a:t>d) </a:t>
            </a:r>
            <a:r>
              <a:rPr lang="en-GB" dirty="0"/>
              <a:t>Calculate the size of the whole image stored in RLE format.</a:t>
            </a:r>
            <a:endParaRPr lang="en-GB" dirty="0">
              <a:latin typeface="Consolas" panose="020B0609020204030204" pitchFamily="49" charset="0"/>
            </a:endParaRPr>
          </a:p>
        </p:txBody>
      </p:sp>
      <p:sp>
        <p:nvSpPr>
          <p:cNvPr id="122" name="TextBox 121">
            <a:extLst>
              <a:ext uri="{FF2B5EF4-FFF2-40B4-BE49-F238E27FC236}">
                <a16:creationId xmlns:a16="http://schemas.microsoft.com/office/drawing/2014/main" id="{922C193D-2AEF-207D-A8A5-2746806416B9}"/>
              </a:ext>
            </a:extLst>
          </p:cNvPr>
          <p:cNvSpPr txBox="1"/>
          <p:nvPr/>
        </p:nvSpPr>
        <p:spPr>
          <a:xfrm>
            <a:off x="4302222" y="1640756"/>
            <a:ext cx="6153150" cy="400110"/>
          </a:xfrm>
          <a:prstGeom prst="rect">
            <a:avLst/>
          </a:prstGeom>
          <a:noFill/>
        </p:spPr>
        <p:txBody>
          <a:bodyPr wrap="square">
            <a:spAutoFit/>
          </a:bodyPr>
          <a:lstStyle/>
          <a:p>
            <a:r>
              <a:rPr lang="en-GB" sz="2000" b="1" u="sng" dirty="0"/>
              <a:t>Uncompressed</a:t>
            </a:r>
          </a:p>
        </p:txBody>
      </p:sp>
      <p:sp>
        <p:nvSpPr>
          <p:cNvPr id="123" name="TextBox 122">
            <a:extLst>
              <a:ext uri="{FF2B5EF4-FFF2-40B4-BE49-F238E27FC236}">
                <a16:creationId xmlns:a16="http://schemas.microsoft.com/office/drawing/2014/main" id="{DCBC9DB0-B8AE-34F5-F537-5D31E71A4E44}"/>
              </a:ext>
            </a:extLst>
          </p:cNvPr>
          <p:cNvSpPr txBox="1"/>
          <p:nvPr/>
        </p:nvSpPr>
        <p:spPr>
          <a:xfrm>
            <a:off x="4372904" y="3491228"/>
            <a:ext cx="6153150" cy="400110"/>
          </a:xfrm>
          <a:prstGeom prst="rect">
            <a:avLst/>
          </a:prstGeom>
          <a:noFill/>
        </p:spPr>
        <p:txBody>
          <a:bodyPr wrap="square">
            <a:spAutoFit/>
          </a:bodyPr>
          <a:lstStyle/>
          <a:p>
            <a:r>
              <a:rPr lang="en-GB" sz="2000" b="1" u="sng" dirty="0"/>
              <a:t>RLE</a:t>
            </a:r>
          </a:p>
        </p:txBody>
      </p:sp>
      <p:sp>
        <p:nvSpPr>
          <p:cNvPr id="26" name="TextBox 25">
            <a:extLst>
              <a:ext uri="{FF2B5EF4-FFF2-40B4-BE49-F238E27FC236}">
                <a16:creationId xmlns:a16="http://schemas.microsoft.com/office/drawing/2014/main" id="{7158A476-015A-F2D6-0995-D06C26A26C6D}"/>
              </a:ext>
            </a:extLst>
          </p:cNvPr>
          <p:cNvSpPr txBox="1"/>
          <p:nvPr/>
        </p:nvSpPr>
        <p:spPr>
          <a:xfrm>
            <a:off x="4333947" y="5437204"/>
            <a:ext cx="7753695" cy="646331"/>
          </a:xfrm>
          <a:prstGeom prst="rect">
            <a:avLst/>
          </a:prstGeom>
          <a:noFill/>
        </p:spPr>
        <p:txBody>
          <a:bodyPr wrap="square" rtlCol="0">
            <a:spAutoFit/>
          </a:bodyPr>
          <a:lstStyle/>
          <a:p>
            <a:r>
              <a:rPr lang="en-GB" b="1" dirty="0"/>
              <a:t>e) </a:t>
            </a:r>
            <a:r>
              <a:rPr lang="en-GB" dirty="0"/>
              <a:t>Calculate the percentage decrease (reduction) between the uncompressed and RLE compressed version.</a:t>
            </a:r>
            <a:endParaRPr lang="en-GB" dirty="0">
              <a:latin typeface="Consolas" panose="020B0609020204030204" pitchFamily="49" charset="0"/>
            </a:endParaRPr>
          </a:p>
        </p:txBody>
      </p:sp>
      <p:pic>
        <p:nvPicPr>
          <p:cNvPr id="28" name="Picture 27">
            <a:extLst>
              <a:ext uri="{FF2B5EF4-FFF2-40B4-BE49-F238E27FC236}">
                <a16:creationId xmlns:a16="http://schemas.microsoft.com/office/drawing/2014/main" id="{54CE5072-FFAE-BBEC-FB7F-6FDF140E8C19}"/>
              </a:ext>
            </a:extLst>
          </p:cNvPr>
          <p:cNvPicPr>
            <a:picLocks noChangeAspect="1"/>
          </p:cNvPicPr>
          <p:nvPr/>
        </p:nvPicPr>
        <p:blipFill>
          <a:blip r:embed="rId2"/>
          <a:stretch>
            <a:fillRect/>
          </a:stretch>
        </p:blipFill>
        <p:spPr>
          <a:xfrm>
            <a:off x="9552360" y="5961792"/>
            <a:ext cx="2532317" cy="771754"/>
          </a:xfrm>
          <a:prstGeom prst="rect">
            <a:avLst/>
          </a:prstGeom>
        </p:spPr>
      </p:pic>
    </p:spTree>
    <p:extLst>
      <p:ext uri="{BB962C8B-B14F-4D97-AF65-F5344CB8AC3E}">
        <p14:creationId xmlns:p14="http://schemas.microsoft.com/office/powerpoint/2010/main" val="22710239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C613E6F-FD99-D9AC-C978-03A17B0E208D}"/>
              </a:ext>
            </a:extLst>
          </p:cNvPr>
          <p:cNvSpPr txBox="1"/>
          <p:nvPr/>
        </p:nvSpPr>
        <p:spPr>
          <a:xfrm>
            <a:off x="120845" y="1346438"/>
            <a:ext cx="11698622" cy="646331"/>
          </a:xfrm>
          <a:prstGeom prst="rect">
            <a:avLst/>
          </a:prstGeom>
          <a:noFill/>
        </p:spPr>
        <p:txBody>
          <a:bodyPr wrap="square" rtlCol="0">
            <a:spAutoFit/>
          </a:bodyPr>
          <a:lstStyle/>
          <a:p>
            <a:r>
              <a:rPr lang="en-GB" b="1" dirty="0"/>
              <a:t>2) </a:t>
            </a:r>
            <a:r>
              <a:rPr lang="en-GB" dirty="0"/>
              <a:t>The image below is a 2-bit image, represented with: </a:t>
            </a:r>
            <a:br>
              <a:rPr lang="en-GB" dirty="0"/>
            </a:br>
            <a:r>
              <a:rPr lang="en-GB" dirty="0"/>
              <a:t>00 = White,   01 = Red,   10 = Green,   11 = Brown</a:t>
            </a:r>
          </a:p>
        </p:txBody>
      </p:sp>
      <p:grpSp>
        <p:nvGrpSpPr>
          <p:cNvPr id="3" name="Group 2">
            <a:extLst>
              <a:ext uri="{FF2B5EF4-FFF2-40B4-BE49-F238E27FC236}">
                <a16:creationId xmlns:a16="http://schemas.microsoft.com/office/drawing/2014/main" id="{C00C080C-69E5-3C22-F539-4B2F2248B370}"/>
              </a:ext>
            </a:extLst>
          </p:cNvPr>
          <p:cNvGrpSpPr/>
          <p:nvPr/>
        </p:nvGrpSpPr>
        <p:grpSpPr>
          <a:xfrm>
            <a:off x="237688" y="2451284"/>
            <a:ext cx="3599939" cy="3613067"/>
            <a:chOff x="3385752" y="2466096"/>
            <a:chExt cx="3599939" cy="3613067"/>
          </a:xfrm>
          <a:solidFill>
            <a:schemeClr val="bg1"/>
          </a:solidFill>
        </p:grpSpPr>
        <p:sp>
          <p:nvSpPr>
            <p:cNvPr id="4" name="Rectangle 3">
              <a:extLst>
                <a:ext uri="{FF2B5EF4-FFF2-40B4-BE49-F238E27FC236}">
                  <a16:creationId xmlns:a16="http://schemas.microsoft.com/office/drawing/2014/main" id="{266DF616-2306-6986-4A0A-4E8D44FFBAFD}"/>
                </a:ext>
              </a:extLst>
            </p:cNvPr>
            <p:cNvSpPr/>
            <p:nvPr/>
          </p:nvSpPr>
          <p:spPr>
            <a:xfrm>
              <a:off x="3385752"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4A326EC4-AD8D-1AAD-B920-ED0F2F09960B}"/>
                </a:ext>
              </a:extLst>
            </p:cNvPr>
            <p:cNvSpPr/>
            <p:nvPr/>
          </p:nvSpPr>
          <p:spPr>
            <a:xfrm>
              <a:off x="3748217"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4BD5CA97-3AD1-4343-98BD-448F31F71E94}"/>
                </a:ext>
              </a:extLst>
            </p:cNvPr>
            <p:cNvSpPr/>
            <p:nvPr/>
          </p:nvSpPr>
          <p:spPr>
            <a:xfrm>
              <a:off x="4110682"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BD89775E-6553-72E1-7D5B-58FC61A32475}"/>
                </a:ext>
              </a:extLst>
            </p:cNvPr>
            <p:cNvSpPr/>
            <p:nvPr/>
          </p:nvSpPr>
          <p:spPr>
            <a:xfrm>
              <a:off x="4473147"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250B97B4-ADCB-1BA4-1465-2B9AFBD70424}"/>
                </a:ext>
              </a:extLst>
            </p:cNvPr>
            <p:cNvSpPr/>
            <p:nvPr/>
          </p:nvSpPr>
          <p:spPr>
            <a:xfrm>
              <a:off x="4810899"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AC7E93EC-E454-4A03-F36E-65978257DA11}"/>
                </a:ext>
              </a:extLst>
            </p:cNvPr>
            <p:cNvSpPr/>
            <p:nvPr/>
          </p:nvSpPr>
          <p:spPr>
            <a:xfrm>
              <a:off x="5173364"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ECB9CC29-ECB8-82F0-012F-22B93C08B9CF}"/>
                </a:ext>
              </a:extLst>
            </p:cNvPr>
            <p:cNvSpPr/>
            <p:nvPr/>
          </p:nvSpPr>
          <p:spPr>
            <a:xfrm>
              <a:off x="5535829" y="2466096"/>
              <a:ext cx="362465" cy="362465"/>
            </a:xfrm>
            <a:prstGeom prst="rect">
              <a:avLst/>
            </a:prstGeom>
            <a:solidFill>
              <a:srgbClr val="00B05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3259445D-7799-B8BC-9FD8-B4A16312A585}"/>
                </a:ext>
              </a:extLst>
            </p:cNvPr>
            <p:cNvSpPr/>
            <p:nvPr/>
          </p:nvSpPr>
          <p:spPr>
            <a:xfrm>
              <a:off x="5898294"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32D60C73-1778-97A0-FFEF-B54F07EF43C3}"/>
                </a:ext>
              </a:extLst>
            </p:cNvPr>
            <p:cNvSpPr/>
            <p:nvPr/>
          </p:nvSpPr>
          <p:spPr>
            <a:xfrm>
              <a:off x="6260761"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987B8CF0-57E9-09AF-7C08-DF0FC6224ACC}"/>
                </a:ext>
              </a:extLst>
            </p:cNvPr>
            <p:cNvSpPr/>
            <p:nvPr/>
          </p:nvSpPr>
          <p:spPr>
            <a:xfrm>
              <a:off x="6623226"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CB4A1E61-9935-411A-D453-D72549C29E53}"/>
                </a:ext>
              </a:extLst>
            </p:cNvPr>
            <p:cNvSpPr/>
            <p:nvPr/>
          </p:nvSpPr>
          <p:spPr>
            <a:xfrm>
              <a:off x="3385752"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FAE8E25B-279B-D06A-2285-6A4F96613F9F}"/>
                </a:ext>
              </a:extLst>
            </p:cNvPr>
            <p:cNvSpPr/>
            <p:nvPr/>
          </p:nvSpPr>
          <p:spPr>
            <a:xfrm>
              <a:off x="3748217"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AC61FF23-E202-6B8A-F6A3-49AED97888D0}"/>
                </a:ext>
              </a:extLst>
            </p:cNvPr>
            <p:cNvSpPr/>
            <p:nvPr/>
          </p:nvSpPr>
          <p:spPr>
            <a:xfrm>
              <a:off x="4110682"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B2CFC79E-D93F-6285-F610-2A004A1F29E4}"/>
                </a:ext>
              </a:extLst>
            </p:cNvPr>
            <p:cNvSpPr/>
            <p:nvPr/>
          </p:nvSpPr>
          <p:spPr>
            <a:xfrm>
              <a:off x="4473147" y="2828561"/>
              <a:ext cx="362465" cy="362465"/>
            </a:xfrm>
            <a:prstGeom prst="rect">
              <a:avLst/>
            </a:prstGeom>
            <a:solidFill>
              <a:srgbClr val="9933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006229E7-1EE7-77F6-F3D9-5A0E489BB94D}"/>
                </a:ext>
              </a:extLst>
            </p:cNvPr>
            <p:cNvSpPr/>
            <p:nvPr/>
          </p:nvSpPr>
          <p:spPr>
            <a:xfrm>
              <a:off x="4810899"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A3A6ACC4-B3D4-734E-59F8-1D706B41769F}"/>
                </a:ext>
              </a:extLst>
            </p:cNvPr>
            <p:cNvSpPr/>
            <p:nvPr/>
          </p:nvSpPr>
          <p:spPr>
            <a:xfrm>
              <a:off x="5173364" y="2828561"/>
              <a:ext cx="362465" cy="362465"/>
            </a:xfrm>
            <a:prstGeom prst="rect">
              <a:avLst/>
            </a:prstGeom>
            <a:solidFill>
              <a:srgbClr val="00B05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E4BD51F3-9B4F-EC58-87CC-6D7592D82DDD}"/>
                </a:ext>
              </a:extLst>
            </p:cNvPr>
            <p:cNvSpPr/>
            <p:nvPr/>
          </p:nvSpPr>
          <p:spPr>
            <a:xfrm>
              <a:off x="5535829" y="2828561"/>
              <a:ext cx="362465" cy="362465"/>
            </a:xfrm>
            <a:prstGeom prst="rect">
              <a:avLst/>
            </a:prstGeom>
            <a:solidFill>
              <a:srgbClr val="00B05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95D24920-16B9-3F3F-9DC2-EF15371F9CF0}"/>
                </a:ext>
              </a:extLst>
            </p:cNvPr>
            <p:cNvSpPr/>
            <p:nvPr/>
          </p:nvSpPr>
          <p:spPr>
            <a:xfrm>
              <a:off x="5898294" y="2828561"/>
              <a:ext cx="362465" cy="362465"/>
            </a:xfrm>
            <a:prstGeom prst="rect">
              <a:avLst/>
            </a:prstGeom>
            <a:solidFill>
              <a:srgbClr val="00B05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09CEE27E-33E8-12EC-142B-F066CEFA1029}"/>
                </a:ext>
              </a:extLst>
            </p:cNvPr>
            <p:cNvSpPr/>
            <p:nvPr/>
          </p:nvSpPr>
          <p:spPr>
            <a:xfrm>
              <a:off x="6260761"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DC407772-99E8-CA22-EF4B-0CF191608EA4}"/>
                </a:ext>
              </a:extLst>
            </p:cNvPr>
            <p:cNvSpPr/>
            <p:nvPr/>
          </p:nvSpPr>
          <p:spPr>
            <a:xfrm>
              <a:off x="6623226"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a:extLst>
                <a:ext uri="{FF2B5EF4-FFF2-40B4-BE49-F238E27FC236}">
                  <a16:creationId xmlns:a16="http://schemas.microsoft.com/office/drawing/2014/main" id="{614FE41C-8157-97BA-9370-5868AF5BB687}"/>
                </a:ext>
              </a:extLst>
            </p:cNvPr>
            <p:cNvSpPr/>
            <p:nvPr/>
          </p:nvSpPr>
          <p:spPr>
            <a:xfrm>
              <a:off x="3385752"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a:extLst>
                <a:ext uri="{FF2B5EF4-FFF2-40B4-BE49-F238E27FC236}">
                  <a16:creationId xmlns:a16="http://schemas.microsoft.com/office/drawing/2014/main" id="{FBB925B1-A371-AE90-135D-9F8C0E6D59C8}"/>
                </a:ext>
              </a:extLst>
            </p:cNvPr>
            <p:cNvSpPr/>
            <p:nvPr/>
          </p:nvSpPr>
          <p:spPr>
            <a:xfrm>
              <a:off x="3748217"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extLst>
                <a:ext uri="{FF2B5EF4-FFF2-40B4-BE49-F238E27FC236}">
                  <a16:creationId xmlns:a16="http://schemas.microsoft.com/office/drawing/2014/main" id="{D2D7F6B5-1123-C590-E872-03412AE10F20}"/>
                </a:ext>
              </a:extLst>
            </p:cNvPr>
            <p:cNvSpPr/>
            <p:nvPr/>
          </p:nvSpPr>
          <p:spPr>
            <a:xfrm>
              <a:off x="4110682"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extLst>
                <a:ext uri="{FF2B5EF4-FFF2-40B4-BE49-F238E27FC236}">
                  <a16:creationId xmlns:a16="http://schemas.microsoft.com/office/drawing/2014/main" id="{3874A3A9-30A0-D999-508D-77BA8413C036}"/>
                </a:ext>
              </a:extLst>
            </p:cNvPr>
            <p:cNvSpPr/>
            <p:nvPr/>
          </p:nvSpPr>
          <p:spPr>
            <a:xfrm>
              <a:off x="4473147" y="3191026"/>
              <a:ext cx="362465" cy="362465"/>
            </a:xfrm>
            <a:prstGeom prst="rect">
              <a:avLst/>
            </a:prstGeom>
            <a:solidFill>
              <a:srgbClr val="9933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E70F1F36-F1CF-144C-31E6-B012AAB7D520}"/>
                </a:ext>
              </a:extLst>
            </p:cNvPr>
            <p:cNvSpPr/>
            <p:nvPr/>
          </p:nvSpPr>
          <p:spPr>
            <a:xfrm>
              <a:off x="4810899" y="3191026"/>
              <a:ext cx="362465" cy="362465"/>
            </a:xfrm>
            <a:prstGeom prst="rect">
              <a:avLst/>
            </a:prstGeom>
            <a:solidFill>
              <a:srgbClr val="9933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a:extLst>
                <a:ext uri="{FF2B5EF4-FFF2-40B4-BE49-F238E27FC236}">
                  <a16:creationId xmlns:a16="http://schemas.microsoft.com/office/drawing/2014/main" id="{14772455-7B85-3909-50B3-593204CDD3CB}"/>
                </a:ext>
              </a:extLst>
            </p:cNvPr>
            <p:cNvSpPr/>
            <p:nvPr/>
          </p:nvSpPr>
          <p:spPr>
            <a:xfrm>
              <a:off x="5173364" y="3191026"/>
              <a:ext cx="362465" cy="362465"/>
            </a:xfrm>
            <a:prstGeom prst="rect">
              <a:avLst/>
            </a:prstGeom>
            <a:solidFill>
              <a:srgbClr val="00B05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a:extLst>
                <a:ext uri="{FF2B5EF4-FFF2-40B4-BE49-F238E27FC236}">
                  <a16:creationId xmlns:a16="http://schemas.microsoft.com/office/drawing/2014/main" id="{61F766EA-17D9-7E61-89DF-3AAD28A311F4}"/>
                </a:ext>
              </a:extLst>
            </p:cNvPr>
            <p:cNvSpPr/>
            <p:nvPr/>
          </p:nvSpPr>
          <p:spPr>
            <a:xfrm>
              <a:off x="5535829" y="3191026"/>
              <a:ext cx="362465" cy="362465"/>
            </a:xfrm>
            <a:prstGeom prst="rect">
              <a:avLst/>
            </a:prstGeom>
            <a:solidFill>
              <a:srgbClr val="00B05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a:extLst>
                <a:ext uri="{FF2B5EF4-FFF2-40B4-BE49-F238E27FC236}">
                  <a16:creationId xmlns:a16="http://schemas.microsoft.com/office/drawing/2014/main" id="{0DA094A1-DA92-1BEF-5CB7-0BD3CF789A2E}"/>
                </a:ext>
              </a:extLst>
            </p:cNvPr>
            <p:cNvSpPr/>
            <p:nvPr/>
          </p:nvSpPr>
          <p:spPr>
            <a:xfrm>
              <a:off x="5898294"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a:extLst>
                <a:ext uri="{FF2B5EF4-FFF2-40B4-BE49-F238E27FC236}">
                  <a16:creationId xmlns:a16="http://schemas.microsoft.com/office/drawing/2014/main" id="{F250D2C7-AF9E-749C-0679-8E824F0C22D8}"/>
                </a:ext>
              </a:extLst>
            </p:cNvPr>
            <p:cNvSpPr/>
            <p:nvPr/>
          </p:nvSpPr>
          <p:spPr>
            <a:xfrm>
              <a:off x="6260761"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a:extLst>
                <a:ext uri="{FF2B5EF4-FFF2-40B4-BE49-F238E27FC236}">
                  <a16:creationId xmlns:a16="http://schemas.microsoft.com/office/drawing/2014/main" id="{907B79A1-3675-E5F6-9ABE-46EA8AEFB0FE}"/>
                </a:ext>
              </a:extLst>
            </p:cNvPr>
            <p:cNvSpPr/>
            <p:nvPr/>
          </p:nvSpPr>
          <p:spPr>
            <a:xfrm>
              <a:off x="6623226"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a:extLst>
                <a:ext uri="{FF2B5EF4-FFF2-40B4-BE49-F238E27FC236}">
                  <a16:creationId xmlns:a16="http://schemas.microsoft.com/office/drawing/2014/main" id="{294F43E2-6C47-0BF4-802E-52CC971ECA24}"/>
                </a:ext>
              </a:extLst>
            </p:cNvPr>
            <p:cNvSpPr/>
            <p:nvPr/>
          </p:nvSpPr>
          <p:spPr>
            <a:xfrm>
              <a:off x="3385752"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a:extLst>
                <a:ext uri="{FF2B5EF4-FFF2-40B4-BE49-F238E27FC236}">
                  <a16:creationId xmlns:a16="http://schemas.microsoft.com/office/drawing/2014/main" id="{DDA04E88-CAF9-2782-F60A-01FF5ED40E0D}"/>
                </a:ext>
              </a:extLst>
            </p:cNvPr>
            <p:cNvSpPr/>
            <p:nvPr/>
          </p:nvSpPr>
          <p:spPr>
            <a:xfrm>
              <a:off x="3748217"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a:extLst>
                <a:ext uri="{FF2B5EF4-FFF2-40B4-BE49-F238E27FC236}">
                  <a16:creationId xmlns:a16="http://schemas.microsoft.com/office/drawing/2014/main" id="{9800A3A1-C20B-6B64-3866-4193EFDE2F74}"/>
                </a:ext>
              </a:extLst>
            </p:cNvPr>
            <p:cNvSpPr/>
            <p:nvPr/>
          </p:nvSpPr>
          <p:spPr>
            <a:xfrm>
              <a:off x="4110682" y="355349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a:extLst>
                <a:ext uri="{FF2B5EF4-FFF2-40B4-BE49-F238E27FC236}">
                  <a16:creationId xmlns:a16="http://schemas.microsoft.com/office/drawing/2014/main" id="{8F2F9319-91B9-2C24-28F9-929F26129C45}"/>
                </a:ext>
              </a:extLst>
            </p:cNvPr>
            <p:cNvSpPr/>
            <p:nvPr/>
          </p:nvSpPr>
          <p:spPr>
            <a:xfrm>
              <a:off x="4473147" y="3553491"/>
              <a:ext cx="362465" cy="362465"/>
            </a:xfrm>
            <a:prstGeom prst="rect">
              <a:avLst/>
            </a:prstGeom>
            <a:solidFill>
              <a:srgbClr val="9933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a:extLst>
                <a:ext uri="{FF2B5EF4-FFF2-40B4-BE49-F238E27FC236}">
                  <a16:creationId xmlns:a16="http://schemas.microsoft.com/office/drawing/2014/main" id="{5C1A5472-48D8-D110-1F06-D2CC634C404B}"/>
                </a:ext>
              </a:extLst>
            </p:cNvPr>
            <p:cNvSpPr/>
            <p:nvPr/>
          </p:nvSpPr>
          <p:spPr>
            <a:xfrm>
              <a:off x="4810899" y="3553491"/>
              <a:ext cx="362465" cy="362465"/>
            </a:xfrm>
            <a:prstGeom prst="rect">
              <a:avLst/>
            </a:prstGeom>
            <a:solidFill>
              <a:srgbClr val="9933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a:extLst>
                <a:ext uri="{FF2B5EF4-FFF2-40B4-BE49-F238E27FC236}">
                  <a16:creationId xmlns:a16="http://schemas.microsoft.com/office/drawing/2014/main" id="{53BD1F8D-F633-C282-048C-CD9AE0C22E8A}"/>
                </a:ext>
              </a:extLst>
            </p:cNvPr>
            <p:cNvSpPr/>
            <p:nvPr/>
          </p:nvSpPr>
          <p:spPr>
            <a:xfrm>
              <a:off x="5173364" y="3553491"/>
              <a:ext cx="362465" cy="362465"/>
            </a:xfrm>
            <a:prstGeom prst="rect">
              <a:avLst/>
            </a:prstGeom>
            <a:solidFill>
              <a:srgbClr val="00B05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a:extLst>
                <a:ext uri="{FF2B5EF4-FFF2-40B4-BE49-F238E27FC236}">
                  <a16:creationId xmlns:a16="http://schemas.microsoft.com/office/drawing/2014/main" id="{352E9888-B68B-22AA-BF90-12C2DF2D14E5}"/>
                </a:ext>
              </a:extLst>
            </p:cNvPr>
            <p:cNvSpPr/>
            <p:nvPr/>
          </p:nvSpPr>
          <p:spPr>
            <a:xfrm>
              <a:off x="5535829" y="3553491"/>
              <a:ext cx="362465" cy="362465"/>
            </a:xfrm>
            <a:prstGeom prst="rect">
              <a:avLst/>
            </a:prstGeom>
            <a:solidFill>
              <a:srgbClr val="00B05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tangle 40">
              <a:extLst>
                <a:ext uri="{FF2B5EF4-FFF2-40B4-BE49-F238E27FC236}">
                  <a16:creationId xmlns:a16="http://schemas.microsoft.com/office/drawing/2014/main" id="{33D2D589-2D8A-E575-29CA-843588E9DE33}"/>
                </a:ext>
              </a:extLst>
            </p:cNvPr>
            <p:cNvSpPr/>
            <p:nvPr/>
          </p:nvSpPr>
          <p:spPr>
            <a:xfrm>
              <a:off x="5898294" y="355349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a:extLst>
                <a:ext uri="{FF2B5EF4-FFF2-40B4-BE49-F238E27FC236}">
                  <a16:creationId xmlns:a16="http://schemas.microsoft.com/office/drawing/2014/main" id="{BD7D740A-686B-F16C-FAFB-70EBCC5F6E56}"/>
                </a:ext>
              </a:extLst>
            </p:cNvPr>
            <p:cNvSpPr/>
            <p:nvPr/>
          </p:nvSpPr>
          <p:spPr>
            <a:xfrm>
              <a:off x="6260761"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a:extLst>
                <a:ext uri="{FF2B5EF4-FFF2-40B4-BE49-F238E27FC236}">
                  <a16:creationId xmlns:a16="http://schemas.microsoft.com/office/drawing/2014/main" id="{916509EB-4AF2-BC07-0C02-7D09C4230B47}"/>
                </a:ext>
              </a:extLst>
            </p:cNvPr>
            <p:cNvSpPr/>
            <p:nvPr/>
          </p:nvSpPr>
          <p:spPr>
            <a:xfrm>
              <a:off x="6623226"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ectangle 43">
              <a:extLst>
                <a:ext uri="{FF2B5EF4-FFF2-40B4-BE49-F238E27FC236}">
                  <a16:creationId xmlns:a16="http://schemas.microsoft.com/office/drawing/2014/main" id="{AAB9A707-B2C8-2EBC-873C-61E1FB46F4DF}"/>
                </a:ext>
              </a:extLst>
            </p:cNvPr>
            <p:cNvSpPr/>
            <p:nvPr/>
          </p:nvSpPr>
          <p:spPr>
            <a:xfrm>
              <a:off x="3385752"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a:extLst>
                <a:ext uri="{FF2B5EF4-FFF2-40B4-BE49-F238E27FC236}">
                  <a16:creationId xmlns:a16="http://schemas.microsoft.com/office/drawing/2014/main" id="{D103574E-821E-C444-D139-E650E609E447}"/>
                </a:ext>
              </a:extLst>
            </p:cNvPr>
            <p:cNvSpPr/>
            <p:nvPr/>
          </p:nvSpPr>
          <p:spPr>
            <a:xfrm>
              <a:off x="3748217" y="391595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ectangle 45">
              <a:extLst>
                <a:ext uri="{FF2B5EF4-FFF2-40B4-BE49-F238E27FC236}">
                  <a16:creationId xmlns:a16="http://schemas.microsoft.com/office/drawing/2014/main" id="{60890906-3ECF-C7EE-68DC-F1E6C952A20A}"/>
                </a:ext>
              </a:extLst>
            </p:cNvPr>
            <p:cNvSpPr/>
            <p:nvPr/>
          </p:nvSpPr>
          <p:spPr>
            <a:xfrm>
              <a:off x="4110682" y="391595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a:extLst>
                <a:ext uri="{FF2B5EF4-FFF2-40B4-BE49-F238E27FC236}">
                  <a16:creationId xmlns:a16="http://schemas.microsoft.com/office/drawing/2014/main" id="{4FC1A456-9E4B-B396-71D3-B1DFFE042183}"/>
                </a:ext>
              </a:extLst>
            </p:cNvPr>
            <p:cNvSpPr/>
            <p:nvPr/>
          </p:nvSpPr>
          <p:spPr>
            <a:xfrm>
              <a:off x="4473147" y="391595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a:extLst>
                <a:ext uri="{FF2B5EF4-FFF2-40B4-BE49-F238E27FC236}">
                  <a16:creationId xmlns:a16="http://schemas.microsoft.com/office/drawing/2014/main" id="{0FC8E556-36B8-46A6-C6A5-979EED51BC21}"/>
                </a:ext>
              </a:extLst>
            </p:cNvPr>
            <p:cNvSpPr/>
            <p:nvPr/>
          </p:nvSpPr>
          <p:spPr>
            <a:xfrm>
              <a:off x="4810899" y="3915956"/>
              <a:ext cx="362465" cy="362465"/>
            </a:xfrm>
            <a:prstGeom prst="rect">
              <a:avLst/>
            </a:prstGeom>
            <a:solidFill>
              <a:srgbClr val="9933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ectangle 48">
              <a:extLst>
                <a:ext uri="{FF2B5EF4-FFF2-40B4-BE49-F238E27FC236}">
                  <a16:creationId xmlns:a16="http://schemas.microsoft.com/office/drawing/2014/main" id="{E5EE801E-ACB5-AE03-EA2A-E6BA53FE6E32}"/>
                </a:ext>
              </a:extLst>
            </p:cNvPr>
            <p:cNvSpPr/>
            <p:nvPr/>
          </p:nvSpPr>
          <p:spPr>
            <a:xfrm>
              <a:off x="5173364" y="391595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ectangle 49">
              <a:extLst>
                <a:ext uri="{FF2B5EF4-FFF2-40B4-BE49-F238E27FC236}">
                  <a16:creationId xmlns:a16="http://schemas.microsoft.com/office/drawing/2014/main" id="{371DB2AB-E65B-DBD9-931F-F7A77C04BA5D}"/>
                </a:ext>
              </a:extLst>
            </p:cNvPr>
            <p:cNvSpPr/>
            <p:nvPr/>
          </p:nvSpPr>
          <p:spPr>
            <a:xfrm>
              <a:off x="5535829" y="391595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a:extLst>
                <a:ext uri="{FF2B5EF4-FFF2-40B4-BE49-F238E27FC236}">
                  <a16:creationId xmlns:a16="http://schemas.microsoft.com/office/drawing/2014/main" id="{DEEC7C6F-E409-090C-544B-B88857B68C4D}"/>
                </a:ext>
              </a:extLst>
            </p:cNvPr>
            <p:cNvSpPr/>
            <p:nvPr/>
          </p:nvSpPr>
          <p:spPr>
            <a:xfrm>
              <a:off x="5898294" y="391595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51">
              <a:extLst>
                <a:ext uri="{FF2B5EF4-FFF2-40B4-BE49-F238E27FC236}">
                  <a16:creationId xmlns:a16="http://schemas.microsoft.com/office/drawing/2014/main" id="{9C1B830D-D1AE-34A8-144D-01F35F1FB390}"/>
                </a:ext>
              </a:extLst>
            </p:cNvPr>
            <p:cNvSpPr/>
            <p:nvPr/>
          </p:nvSpPr>
          <p:spPr>
            <a:xfrm>
              <a:off x="6260761" y="391595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ectangle 52">
              <a:extLst>
                <a:ext uri="{FF2B5EF4-FFF2-40B4-BE49-F238E27FC236}">
                  <a16:creationId xmlns:a16="http://schemas.microsoft.com/office/drawing/2014/main" id="{00B98B00-F5D7-C57B-75EB-8FF6042A3474}"/>
                </a:ext>
              </a:extLst>
            </p:cNvPr>
            <p:cNvSpPr/>
            <p:nvPr/>
          </p:nvSpPr>
          <p:spPr>
            <a:xfrm>
              <a:off x="6623226"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Rectangle 53">
              <a:extLst>
                <a:ext uri="{FF2B5EF4-FFF2-40B4-BE49-F238E27FC236}">
                  <a16:creationId xmlns:a16="http://schemas.microsoft.com/office/drawing/2014/main" id="{DBE9F106-5418-4568-9D0E-7BAA7BCFAF60}"/>
                </a:ext>
              </a:extLst>
            </p:cNvPr>
            <p:cNvSpPr/>
            <p:nvPr/>
          </p:nvSpPr>
          <p:spPr>
            <a:xfrm>
              <a:off x="3385752" y="427842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a:extLst>
                <a:ext uri="{FF2B5EF4-FFF2-40B4-BE49-F238E27FC236}">
                  <a16:creationId xmlns:a16="http://schemas.microsoft.com/office/drawing/2014/main" id="{2A8D1AA5-E65B-8007-0A18-9CAC5D5D7988}"/>
                </a:ext>
              </a:extLst>
            </p:cNvPr>
            <p:cNvSpPr/>
            <p:nvPr/>
          </p:nvSpPr>
          <p:spPr>
            <a:xfrm>
              <a:off x="3748217" y="427842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Rectangle 55">
              <a:extLst>
                <a:ext uri="{FF2B5EF4-FFF2-40B4-BE49-F238E27FC236}">
                  <a16:creationId xmlns:a16="http://schemas.microsoft.com/office/drawing/2014/main" id="{6BF6D066-666E-B319-9EF7-880D665873CA}"/>
                </a:ext>
              </a:extLst>
            </p:cNvPr>
            <p:cNvSpPr/>
            <p:nvPr/>
          </p:nvSpPr>
          <p:spPr>
            <a:xfrm>
              <a:off x="4110682" y="427842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Rectangle 56">
              <a:extLst>
                <a:ext uri="{FF2B5EF4-FFF2-40B4-BE49-F238E27FC236}">
                  <a16:creationId xmlns:a16="http://schemas.microsoft.com/office/drawing/2014/main" id="{F45C2F5D-AC51-B994-2528-6790E52C8B13}"/>
                </a:ext>
              </a:extLst>
            </p:cNvPr>
            <p:cNvSpPr/>
            <p:nvPr/>
          </p:nvSpPr>
          <p:spPr>
            <a:xfrm>
              <a:off x="4473147" y="427842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Rectangle 57">
              <a:extLst>
                <a:ext uri="{FF2B5EF4-FFF2-40B4-BE49-F238E27FC236}">
                  <a16:creationId xmlns:a16="http://schemas.microsoft.com/office/drawing/2014/main" id="{854CD2C1-642E-C8B1-108D-0E36E26D2339}"/>
                </a:ext>
              </a:extLst>
            </p:cNvPr>
            <p:cNvSpPr/>
            <p:nvPr/>
          </p:nvSpPr>
          <p:spPr>
            <a:xfrm>
              <a:off x="4810899" y="427842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Rectangle 58">
              <a:extLst>
                <a:ext uri="{FF2B5EF4-FFF2-40B4-BE49-F238E27FC236}">
                  <a16:creationId xmlns:a16="http://schemas.microsoft.com/office/drawing/2014/main" id="{CC51DA65-61B0-0658-99A9-8C3A483836E4}"/>
                </a:ext>
              </a:extLst>
            </p:cNvPr>
            <p:cNvSpPr/>
            <p:nvPr/>
          </p:nvSpPr>
          <p:spPr>
            <a:xfrm>
              <a:off x="5173364" y="427842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Rectangle 59">
              <a:extLst>
                <a:ext uri="{FF2B5EF4-FFF2-40B4-BE49-F238E27FC236}">
                  <a16:creationId xmlns:a16="http://schemas.microsoft.com/office/drawing/2014/main" id="{E02E99AE-948D-02B4-FDB1-1B413C7C07DA}"/>
                </a:ext>
              </a:extLst>
            </p:cNvPr>
            <p:cNvSpPr/>
            <p:nvPr/>
          </p:nvSpPr>
          <p:spPr>
            <a:xfrm>
              <a:off x="5535829" y="427842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Rectangle 60">
              <a:extLst>
                <a:ext uri="{FF2B5EF4-FFF2-40B4-BE49-F238E27FC236}">
                  <a16:creationId xmlns:a16="http://schemas.microsoft.com/office/drawing/2014/main" id="{47F9840A-9807-04AD-2545-3857D326384F}"/>
                </a:ext>
              </a:extLst>
            </p:cNvPr>
            <p:cNvSpPr/>
            <p:nvPr/>
          </p:nvSpPr>
          <p:spPr>
            <a:xfrm>
              <a:off x="5898294" y="4278421"/>
              <a:ext cx="362465" cy="362465"/>
            </a:xfrm>
            <a:prstGeom prst="rect">
              <a:avLst/>
            </a:prstGeom>
            <a:solidFill>
              <a:schemeClr val="bg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Rectangle 61">
              <a:extLst>
                <a:ext uri="{FF2B5EF4-FFF2-40B4-BE49-F238E27FC236}">
                  <a16:creationId xmlns:a16="http://schemas.microsoft.com/office/drawing/2014/main" id="{0AEFACED-3CAD-9B79-D531-5CA8041EF400}"/>
                </a:ext>
              </a:extLst>
            </p:cNvPr>
            <p:cNvSpPr/>
            <p:nvPr/>
          </p:nvSpPr>
          <p:spPr>
            <a:xfrm>
              <a:off x="6260761" y="427842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Rectangle 62">
              <a:extLst>
                <a:ext uri="{FF2B5EF4-FFF2-40B4-BE49-F238E27FC236}">
                  <a16:creationId xmlns:a16="http://schemas.microsoft.com/office/drawing/2014/main" id="{F1FA04E8-6384-3E7A-2455-AD8E84F4CD49}"/>
                </a:ext>
              </a:extLst>
            </p:cNvPr>
            <p:cNvSpPr/>
            <p:nvPr/>
          </p:nvSpPr>
          <p:spPr>
            <a:xfrm>
              <a:off x="6623226" y="427842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Rectangle 63">
              <a:extLst>
                <a:ext uri="{FF2B5EF4-FFF2-40B4-BE49-F238E27FC236}">
                  <a16:creationId xmlns:a16="http://schemas.microsoft.com/office/drawing/2014/main" id="{1FECE48A-49DF-E375-EB8E-C214513C19E1}"/>
                </a:ext>
              </a:extLst>
            </p:cNvPr>
            <p:cNvSpPr/>
            <p:nvPr/>
          </p:nvSpPr>
          <p:spPr>
            <a:xfrm>
              <a:off x="3385752"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a:extLst>
                <a:ext uri="{FF2B5EF4-FFF2-40B4-BE49-F238E27FC236}">
                  <a16:creationId xmlns:a16="http://schemas.microsoft.com/office/drawing/2014/main" id="{5908D9DD-1F5B-188C-77D8-E4FFAD9D4BDB}"/>
                </a:ext>
              </a:extLst>
            </p:cNvPr>
            <p:cNvSpPr/>
            <p:nvPr/>
          </p:nvSpPr>
          <p:spPr>
            <a:xfrm>
              <a:off x="3748217" y="464088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a:extLst>
                <a:ext uri="{FF2B5EF4-FFF2-40B4-BE49-F238E27FC236}">
                  <a16:creationId xmlns:a16="http://schemas.microsoft.com/office/drawing/2014/main" id="{2ABF335E-CA54-8A6D-8A4B-E4A0357AEF3D}"/>
                </a:ext>
              </a:extLst>
            </p:cNvPr>
            <p:cNvSpPr/>
            <p:nvPr/>
          </p:nvSpPr>
          <p:spPr>
            <a:xfrm>
              <a:off x="4110682" y="464088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AE3A1EE3-4FB7-409E-3DB7-3C992239DDCF}"/>
                </a:ext>
              </a:extLst>
            </p:cNvPr>
            <p:cNvSpPr/>
            <p:nvPr/>
          </p:nvSpPr>
          <p:spPr>
            <a:xfrm>
              <a:off x="4473147" y="464088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Rectangle 67">
              <a:extLst>
                <a:ext uri="{FF2B5EF4-FFF2-40B4-BE49-F238E27FC236}">
                  <a16:creationId xmlns:a16="http://schemas.microsoft.com/office/drawing/2014/main" id="{9FE423A0-668F-93AA-8F54-E58DC87882CB}"/>
                </a:ext>
              </a:extLst>
            </p:cNvPr>
            <p:cNvSpPr/>
            <p:nvPr/>
          </p:nvSpPr>
          <p:spPr>
            <a:xfrm>
              <a:off x="4810899" y="464088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a:extLst>
                <a:ext uri="{FF2B5EF4-FFF2-40B4-BE49-F238E27FC236}">
                  <a16:creationId xmlns:a16="http://schemas.microsoft.com/office/drawing/2014/main" id="{DE3BA663-A325-9F3B-C874-1078DB3984CC}"/>
                </a:ext>
              </a:extLst>
            </p:cNvPr>
            <p:cNvSpPr/>
            <p:nvPr/>
          </p:nvSpPr>
          <p:spPr>
            <a:xfrm>
              <a:off x="5173364" y="464088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a:extLst>
                <a:ext uri="{FF2B5EF4-FFF2-40B4-BE49-F238E27FC236}">
                  <a16:creationId xmlns:a16="http://schemas.microsoft.com/office/drawing/2014/main" id="{E6FB4AEA-4A1F-4346-684F-1D8382744A5F}"/>
                </a:ext>
              </a:extLst>
            </p:cNvPr>
            <p:cNvSpPr/>
            <p:nvPr/>
          </p:nvSpPr>
          <p:spPr>
            <a:xfrm>
              <a:off x="5535829" y="464088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a:extLst>
                <a:ext uri="{FF2B5EF4-FFF2-40B4-BE49-F238E27FC236}">
                  <a16:creationId xmlns:a16="http://schemas.microsoft.com/office/drawing/2014/main" id="{3EC502FE-A9EE-834A-47D6-64EB427158F2}"/>
                </a:ext>
              </a:extLst>
            </p:cNvPr>
            <p:cNvSpPr/>
            <p:nvPr/>
          </p:nvSpPr>
          <p:spPr>
            <a:xfrm>
              <a:off x="5898294" y="4640886"/>
              <a:ext cx="362465" cy="362465"/>
            </a:xfrm>
            <a:prstGeom prst="rect">
              <a:avLst/>
            </a:prstGeom>
            <a:solidFill>
              <a:schemeClr val="bg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Rectangle 71">
              <a:extLst>
                <a:ext uri="{FF2B5EF4-FFF2-40B4-BE49-F238E27FC236}">
                  <a16:creationId xmlns:a16="http://schemas.microsoft.com/office/drawing/2014/main" id="{A2D9B722-F722-DAE3-7B65-0031D93576A5}"/>
                </a:ext>
              </a:extLst>
            </p:cNvPr>
            <p:cNvSpPr/>
            <p:nvPr/>
          </p:nvSpPr>
          <p:spPr>
            <a:xfrm>
              <a:off x="6260761"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Rectangle 72">
              <a:extLst>
                <a:ext uri="{FF2B5EF4-FFF2-40B4-BE49-F238E27FC236}">
                  <a16:creationId xmlns:a16="http://schemas.microsoft.com/office/drawing/2014/main" id="{849C8BFF-8A61-444B-42D3-0676D31D1329}"/>
                </a:ext>
              </a:extLst>
            </p:cNvPr>
            <p:cNvSpPr/>
            <p:nvPr/>
          </p:nvSpPr>
          <p:spPr>
            <a:xfrm>
              <a:off x="6623226"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Rectangle 73">
              <a:extLst>
                <a:ext uri="{FF2B5EF4-FFF2-40B4-BE49-F238E27FC236}">
                  <a16:creationId xmlns:a16="http://schemas.microsoft.com/office/drawing/2014/main" id="{0F3C9D44-16D9-9C03-303C-91C699508E14}"/>
                </a:ext>
              </a:extLst>
            </p:cNvPr>
            <p:cNvSpPr/>
            <p:nvPr/>
          </p:nvSpPr>
          <p:spPr>
            <a:xfrm>
              <a:off x="3385752"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Rectangle 74">
              <a:extLst>
                <a:ext uri="{FF2B5EF4-FFF2-40B4-BE49-F238E27FC236}">
                  <a16:creationId xmlns:a16="http://schemas.microsoft.com/office/drawing/2014/main" id="{FCA6390E-E5A8-671E-87C9-F9EA33F16AC3}"/>
                </a:ext>
              </a:extLst>
            </p:cNvPr>
            <p:cNvSpPr/>
            <p:nvPr/>
          </p:nvSpPr>
          <p:spPr>
            <a:xfrm>
              <a:off x="3748217" y="500335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Rectangle 75">
              <a:extLst>
                <a:ext uri="{FF2B5EF4-FFF2-40B4-BE49-F238E27FC236}">
                  <a16:creationId xmlns:a16="http://schemas.microsoft.com/office/drawing/2014/main" id="{FCE274CA-FA3D-6C47-68EA-2FA9AA61FFD9}"/>
                </a:ext>
              </a:extLst>
            </p:cNvPr>
            <p:cNvSpPr/>
            <p:nvPr/>
          </p:nvSpPr>
          <p:spPr>
            <a:xfrm>
              <a:off x="4110682" y="500335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Rectangle 76">
              <a:extLst>
                <a:ext uri="{FF2B5EF4-FFF2-40B4-BE49-F238E27FC236}">
                  <a16:creationId xmlns:a16="http://schemas.microsoft.com/office/drawing/2014/main" id="{589B4829-F744-5963-F988-8C6EB780937A}"/>
                </a:ext>
              </a:extLst>
            </p:cNvPr>
            <p:cNvSpPr/>
            <p:nvPr/>
          </p:nvSpPr>
          <p:spPr>
            <a:xfrm>
              <a:off x="4473147" y="500335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Rectangle 77">
              <a:extLst>
                <a:ext uri="{FF2B5EF4-FFF2-40B4-BE49-F238E27FC236}">
                  <a16:creationId xmlns:a16="http://schemas.microsoft.com/office/drawing/2014/main" id="{1CC504CD-1D0B-6DE6-091A-7360C5101A72}"/>
                </a:ext>
              </a:extLst>
            </p:cNvPr>
            <p:cNvSpPr/>
            <p:nvPr/>
          </p:nvSpPr>
          <p:spPr>
            <a:xfrm>
              <a:off x="4810899" y="500335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Rectangle 78">
              <a:extLst>
                <a:ext uri="{FF2B5EF4-FFF2-40B4-BE49-F238E27FC236}">
                  <a16:creationId xmlns:a16="http://schemas.microsoft.com/office/drawing/2014/main" id="{7CDB115A-C8EC-A234-621E-1AEA03B5D463}"/>
                </a:ext>
              </a:extLst>
            </p:cNvPr>
            <p:cNvSpPr/>
            <p:nvPr/>
          </p:nvSpPr>
          <p:spPr>
            <a:xfrm>
              <a:off x="5173364" y="500335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Rectangle 79">
              <a:extLst>
                <a:ext uri="{FF2B5EF4-FFF2-40B4-BE49-F238E27FC236}">
                  <a16:creationId xmlns:a16="http://schemas.microsoft.com/office/drawing/2014/main" id="{7021BBF8-6392-4468-790B-21DF41193317}"/>
                </a:ext>
              </a:extLst>
            </p:cNvPr>
            <p:cNvSpPr/>
            <p:nvPr/>
          </p:nvSpPr>
          <p:spPr>
            <a:xfrm>
              <a:off x="5535829" y="500335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Rectangle 80">
              <a:extLst>
                <a:ext uri="{FF2B5EF4-FFF2-40B4-BE49-F238E27FC236}">
                  <a16:creationId xmlns:a16="http://schemas.microsoft.com/office/drawing/2014/main" id="{54CC77E3-8BAF-3689-5901-1908B2532E30}"/>
                </a:ext>
              </a:extLst>
            </p:cNvPr>
            <p:cNvSpPr/>
            <p:nvPr/>
          </p:nvSpPr>
          <p:spPr>
            <a:xfrm>
              <a:off x="5898294" y="500335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Rectangle 81">
              <a:extLst>
                <a:ext uri="{FF2B5EF4-FFF2-40B4-BE49-F238E27FC236}">
                  <a16:creationId xmlns:a16="http://schemas.microsoft.com/office/drawing/2014/main" id="{3F2C2325-DFD4-EDF2-C273-9865B5525418}"/>
                </a:ext>
              </a:extLst>
            </p:cNvPr>
            <p:cNvSpPr/>
            <p:nvPr/>
          </p:nvSpPr>
          <p:spPr>
            <a:xfrm>
              <a:off x="6260761" y="5003351"/>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Rectangle 82">
              <a:extLst>
                <a:ext uri="{FF2B5EF4-FFF2-40B4-BE49-F238E27FC236}">
                  <a16:creationId xmlns:a16="http://schemas.microsoft.com/office/drawing/2014/main" id="{534FAD9E-00E6-8464-EDC1-EDAF45634124}"/>
                </a:ext>
              </a:extLst>
            </p:cNvPr>
            <p:cNvSpPr/>
            <p:nvPr/>
          </p:nvSpPr>
          <p:spPr>
            <a:xfrm>
              <a:off x="6623226"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Rectangle 83">
              <a:extLst>
                <a:ext uri="{FF2B5EF4-FFF2-40B4-BE49-F238E27FC236}">
                  <a16:creationId xmlns:a16="http://schemas.microsoft.com/office/drawing/2014/main" id="{26A81783-7357-0F01-E447-9BE2159A01F8}"/>
                </a:ext>
              </a:extLst>
            </p:cNvPr>
            <p:cNvSpPr/>
            <p:nvPr/>
          </p:nvSpPr>
          <p:spPr>
            <a:xfrm>
              <a:off x="3385752"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Rectangle 84">
              <a:extLst>
                <a:ext uri="{FF2B5EF4-FFF2-40B4-BE49-F238E27FC236}">
                  <a16:creationId xmlns:a16="http://schemas.microsoft.com/office/drawing/2014/main" id="{05C814ED-943D-3DDE-DE50-79E41898BB40}"/>
                </a:ext>
              </a:extLst>
            </p:cNvPr>
            <p:cNvSpPr/>
            <p:nvPr/>
          </p:nvSpPr>
          <p:spPr>
            <a:xfrm>
              <a:off x="3748217"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Rectangle 85">
              <a:extLst>
                <a:ext uri="{FF2B5EF4-FFF2-40B4-BE49-F238E27FC236}">
                  <a16:creationId xmlns:a16="http://schemas.microsoft.com/office/drawing/2014/main" id="{66390DE6-F380-9FCD-E4E7-0BBE381D9BC2}"/>
                </a:ext>
              </a:extLst>
            </p:cNvPr>
            <p:cNvSpPr/>
            <p:nvPr/>
          </p:nvSpPr>
          <p:spPr>
            <a:xfrm>
              <a:off x="4110682" y="5354233"/>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Rectangle 86">
              <a:extLst>
                <a:ext uri="{FF2B5EF4-FFF2-40B4-BE49-F238E27FC236}">
                  <a16:creationId xmlns:a16="http://schemas.microsoft.com/office/drawing/2014/main" id="{FC15FE60-FAC5-B754-B37F-8605569DFFA2}"/>
                </a:ext>
              </a:extLst>
            </p:cNvPr>
            <p:cNvSpPr/>
            <p:nvPr/>
          </p:nvSpPr>
          <p:spPr>
            <a:xfrm>
              <a:off x="4473147" y="5354233"/>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Rectangle 87">
              <a:extLst>
                <a:ext uri="{FF2B5EF4-FFF2-40B4-BE49-F238E27FC236}">
                  <a16:creationId xmlns:a16="http://schemas.microsoft.com/office/drawing/2014/main" id="{51041BB4-F466-0F5B-1B4A-C129AAEECC68}"/>
                </a:ext>
              </a:extLst>
            </p:cNvPr>
            <p:cNvSpPr/>
            <p:nvPr/>
          </p:nvSpPr>
          <p:spPr>
            <a:xfrm>
              <a:off x="4810899" y="5354233"/>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Rectangle 88">
              <a:extLst>
                <a:ext uri="{FF2B5EF4-FFF2-40B4-BE49-F238E27FC236}">
                  <a16:creationId xmlns:a16="http://schemas.microsoft.com/office/drawing/2014/main" id="{FC9D293B-2E3C-62F0-ADC1-0E84880B5D82}"/>
                </a:ext>
              </a:extLst>
            </p:cNvPr>
            <p:cNvSpPr/>
            <p:nvPr/>
          </p:nvSpPr>
          <p:spPr>
            <a:xfrm>
              <a:off x="5173364" y="5354233"/>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Rectangle 89">
              <a:extLst>
                <a:ext uri="{FF2B5EF4-FFF2-40B4-BE49-F238E27FC236}">
                  <a16:creationId xmlns:a16="http://schemas.microsoft.com/office/drawing/2014/main" id="{FAF1B9C1-0EA6-68B8-4642-C634C9D5DD84}"/>
                </a:ext>
              </a:extLst>
            </p:cNvPr>
            <p:cNvSpPr/>
            <p:nvPr/>
          </p:nvSpPr>
          <p:spPr>
            <a:xfrm>
              <a:off x="5535829" y="5354233"/>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1" name="Rectangle 90">
              <a:extLst>
                <a:ext uri="{FF2B5EF4-FFF2-40B4-BE49-F238E27FC236}">
                  <a16:creationId xmlns:a16="http://schemas.microsoft.com/office/drawing/2014/main" id="{A957BD85-F24D-F07F-7D2E-9560EC85A94C}"/>
                </a:ext>
              </a:extLst>
            </p:cNvPr>
            <p:cNvSpPr/>
            <p:nvPr/>
          </p:nvSpPr>
          <p:spPr>
            <a:xfrm>
              <a:off x="5898294" y="5354233"/>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Rectangle 91">
              <a:extLst>
                <a:ext uri="{FF2B5EF4-FFF2-40B4-BE49-F238E27FC236}">
                  <a16:creationId xmlns:a16="http://schemas.microsoft.com/office/drawing/2014/main" id="{9AD2FCD2-5508-92A0-5455-26943BB60EB7}"/>
                </a:ext>
              </a:extLst>
            </p:cNvPr>
            <p:cNvSpPr/>
            <p:nvPr/>
          </p:nvSpPr>
          <p:spPr>
            <a:xfrm>
              <a:off x="6260761"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Rectangle 92">
              <a:extLst>
                <a:ext uri="{FF2B5EF4-FFF2-40B4-BE49-F238E27FC236}">
                  <a16:creationId xmlns:a16="http://schemas.microsoft.com/office/drawing/2014/main" id="{77990E5A-8F2D-C02E-EC7B-4A2CA0BC965B}"/>
                </a:ext>
              </a:extLst>
            </p:cNvPr>
            <p:cNvSpPr/>
            <p:nvPr/>
          </p:nvSpPr>
          <p:spPr>
            <a:xfrm>
              <a:off x="6623226"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Rectangle 93">
              <a:extLst>
                <a:ext uri="{FF2B5EF4-FFF2-40B4-BE49-F238E27FC236}">
                  <a16:creationId xmlns:a16="http://schemas.microsoft.com/office/drawing/2014/main" id="{D4134D9F-AABA-72AE-8C40-DA33AB69FA5C}"/>
                </a:ext>
              </a:extLst>
            </p:cNvPr>
            <p:cNvSpPr/>
            <p:nvPr/>
          </p:nvSpPr>
          <p:spPr>
            <a:xfrm>
              <a:off x="3385752" y="5716698"/>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Rectangle 94">
              <a:extLst>
                <a:ext uri="{FF2B5EF4-FFF2-40B4-BE49-F238E27FC236}">
                  <a16:creationId xmlns:a16="http://schemas.microsoft.com/office/drawing/2014/main" id="{B791F5B5-64F0-4703-6A7A-D55E40877253}"/>
                </a:ext>
              </a:extLst>
            </p:cNvPr>
            <p:cNvSpPr/>
            <p:nvPr/>
          </p:nvSpPr>
          <p:spPr>
            <a:xfrm>
              <a:off x="3748217" y="5716698"/>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Rectangle 95">
              <a:extLst>
                <a:ext uri="{FF2B5EF4-FFF2-40B4-BE49-F238E27FC236}">
                  <a16:creationId xmlns:a16="http://schemas.microsoft.com/office/drawing/2014/main" id="{5ECE767F-2C0D-D3FB-B3EF-D0914D442919}"/>
                </a:ext>
              </a:extLst>
            </p:cNvPr>
            <p:cNvSpPr/>
            <p:nvPr/>
          </p:nvSpPr>
          <p:spPr>
            <a:xfrm>
              <a:off x="4110682" y="5716698"/>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Rectangle 96">
              <a:extLst>
                <a:ext uri="{FF2B5EF4-FFF2-40B4-BE49-F238E27FC236}">
                  <a16:creationId xmlns:a16="http://schemas.microsoft.com/office/drawing/2014/main" id="{76CE012E-B1EB-DD91-5B88-1E33529A6F45}"/>
                </a:ext>
              </a:extLst>
            </p:cNvPr>
            <p:cNvSpPr/>
            <p:nvPr/>
          </p:nvSpPr>
          <p:spPr>
            <a:xfrm>
              <a:off x="4473147" y="5716698"/>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Rectangle 97">
              <a:extLst>
                <a:ext uri="{FF2B5EF4-FFF2-40B4-BE49-F238E27FC236}">
                  <a16:creationId xmlns:a16="http://schemas.microsoft.com/office/drawing/2014/main" id="{1CDFC5EA-EF11-F4A1-8645-A4D6DCE624DA}"/>
                </a:ext>
              </a:extLst>
            </p:cNvPr>
            <p:cNvSpPr/>
            <p:nvPr/>
          </p:nvSpPr>
          <p:spPr>
            <a:xfrm>
              <a:off x="4810899" y="5716698"/>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Rectangle 98">
              <a:extLst>
                <a:ext uri="{FF2B5EF4-FFF2-40B4-BE49-F238E27FC236}">
                  <a16:creationId xmlns:a16="http://schemas.microsoft.com/office/drawing/2014/main" id="{EAE4D3EA-11E7-CE38-8623-E5B790CE4ECB}"/>
                </a:ext>
              </a:extLst>
            </p:cNvPr>
            <p:cNvSpPr/>
            <p:nvPr/>
          </p:nvSpPr>
          <p:spPr>
            <a:xfrm>
              <a:off x="5173364" y="5716698"/>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Rectangle 99">
              <a:extLst>
                <a:ext uri="{FF2B5EF4-FFF2-40B4-BE49-F238E27FC236}">
                  <a16:creationId xmlns:a16="http://schemas.microsoft.com/office/drawing/2014/main" id="{B94BA74F-9CF5-FD56-D399-C598DC638B7E}"/>
                </a:ext>
              </a:extLst>
            </p:cNvPr>
            <p:cNvSpPr/>
            <p:nvPr/>
          </p:nvSpPr>
          <p:spPr>
            <a:xfrm>
              <a:off x="5535829" y="5716698"/>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Rectangle 100">
              <a:extLst>
                <a:ext uri="{FF2B5EF4-FFF2-40B4-BE49-F238E27FC236}">
                  <a16:creationId xmlns:a16="http://schemas.microsoft.com/office/drawing/2014/main" id="{CBC01004-DCE7-ECA6-43C4-935715E7604C}"/>
                </a:ext>
              </a:extLst>
            </p:cNvPr>
            <p:cNvSpPr/>
            <p:nvPr/>
          </p:nvSpPr>
          <p:spPr>
            <a:xfrm>
              <a:off x="5898294" y="5716698"/>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 name="Rectangle 101">
              <a:extLst>
                <a:ext uri="{FF2B5EF4-FFF2-40B4-BE49-F238E27FC236}">
                  <a16:creationId xmlns:a16="http://schemas.microsoft.com/office/drawing/2014/main" id="{82793006-F718-2F15-0DFE-4E5B99FCB800}"/>
                </a:ext>
              </a:extLst>
            </p:cNvPr>
            <p:cNvSpPr/>
            <p:nvPr/>
          </p:nvSpPr>
          <p:spPr>
            <a:xfrm>
              <a:off x="6260761" y="5716698"/>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 name="Rectangle 102">
              <a:extLst>
                <a:ext uri="{FF2B5EF4-FFF2-40B4-BE49-F238E27FC236}">
                  <a16:creationId xmlns:a16="http://schemas.microsoft.com/office/drawing/2014/main" id="{6297014E-D7BC-8324-8076-518A1ADE53B0}"/>
                </a:ext>
              </a:extLst>
            </p:cNvPr>
            <p:cNvSpPr/>
            <p:nvPr/>
          </p:nvSpPr>
          <p:spPr>
            <a:xfrm>
              <a:off x="6623226" y="5716698"/>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2" name="Rectangle 121">
              <a:extLst>
                <a:ext uri="{FF2B5EF4-FFF2-40B4-BE49-F238E27FC236}">
                  <a16:creationId xmlns:a16="http://schemas.microsoft.com/office/drawing/2014/main" id="{0D90D7F0-424B-5379-B44C-60167DF3C051}"/>
                </a:ext>
              </a:extLst>
            </p:cNvPr>
            <p:cNvSpPr/>
            <p:nvPr/>
          </p:nvSpPr>
          <p:spPr>
            <a:xfrm>
              <a:off x="6623224"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3" name="Rectangle 122">
              <a:extLst>
                <a:ext uri="{FF2B5EF4-FFF2-40B4-BE49-F238E27FC236}">
                  <a16:creationId xmlns:a16="http://schemas.microsoft.com/office/drawing/2014/main" id="{4E8D58FA-364A-B119-A0F2-915D53F1D578}"/>
                </a:ext>
              </a:extLst>
            </p:cNvPr>
            <p:cNvSpPr/>
            <p:nvPr/>
          </p:nvSpPr>
          <p:spPr>
            <a:xfrm>
              <a:off x="6260759" y="4640886"/>
              <a:ext cx="362465" cy="362465"/>
            </a:xfrm>
            <a:prstGeom prst="rect">
              <a:avLst/>
            </a:prstGeom>
            <a:solidFill>
              <a:srgbClr val="FF0000"/>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4" name="Rectangle 123">
              <a:extLst>
                <a:ext uri="{FF2B5EF4-FFF2-40B4-BE49-F238E27FC236}">
                  <a16:creationId xmlns:a16="http://schemas.microsoft.com/office/drawing/2014/main" id="{3F5092CD-22D9-295B-C9CF-E1F641AFBCB1}"/>
                </a:ext>
              </a:extLst>
            </p:cNvPr>
            <p:cNvSpPr/>
            <p:nvPr/>
          </p:nvSpPr>
          <p:spPr>
            <a:xfrm>
              <a:off x="6623224"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4" name="TextBox 103">
            <a:extLst>
              <a:ext uri="{FF2B5EF4-FFF2-40B4-BE49-F238E27FC236}">
                <a16:creationId xmlns:a16="http://schemas.microsoft.com/office/drawing/2014/main" id="{37166427-7726-90FC-6AB4-675C94B26CB9}"/>
              </a:ext>
            </a:extLst>
          </p:cNvPr>
          <p:cNvSpPr txBox="1"/>
          <p:nvPr/>
        </p:nvSpPr>
        <p:spPr>
          <a:xfrm>
            <a:off x="120845" y="756779"/>
            <a:ext cx="6157518" cy="523220"/>
          </a:xfrm>
          <a:prstGeom prst="rect">
            <a:avLst/>
          </a:prstGeom>
          <a:noFill/>
        </p:spPr>
        <p:txBody>
          <a:bodyPr wrap="square">
            <a:spAutoFit/>
          </a:bodyPr>
          <a:lstStyle/>
          <a:p>
            <a:r>
              <a:rPr lang="en-GB" sz="2800" b="1" u="sng" dirty="0"/>
              <a:t>Run Length Encoding</a:t>
            </a:r>
          </a:p>
        </p:txBody>
      </p:sp>
      <p:sp>
        <p:nvSpPr>
          <p:cNvPr id="105" name="Rectangle 104">
            <a:extLst>
              <a:ext uri="{FF2B5EF4-FFF2-40B4-BE49-F238E27FC236}">
                <a16:creationId xmlns:a16="http://schemas.microsoft.com/office/drawing/2014/main" id="{C9AA5157-08C8-7F00-F15D-FF99024ADA8F}"/>
              </a:ext>
            </a:extLst>
          </p:cNvPr>
          <p:cNvSpPr/>
          <p:nvPr/>
        </p:nvSpPr>
        <p:spPr>
          <a:xfrm>
            <a:off x="0" y="485776"/>
            <a:ext cx="12192000" cy="369332"/>
          </a:xfrm>
          <a:prstGeom prst="rect">
            <a:avLst/>
          </a:prstGeom>
        </p:spPr>
        <p:txBody>
          <a:bodyPr wrap="square">
            <a:spAutoFit/>
          </a:bodyPr>
          <a:lstStyle/>
          <a:p>
            <a:r>
              <a:rPr lang="en-GB" dirty="0">
                <a:solidFill>
                  <a:srgbClr val="C00000"/>
                </a:solidFill>
              </a:rPr>
              <a:t>Run-length encoding and dictionary coding for lossless compression</a:t>
            </a:r>
          </a:p>
        </p:txBody>
      </p:sp>
      <p:sp>
        <p:nvSpPr>
          <p:cNvPr id="229" name="TextBox 228">
            <a:extLst>
              <a:ext uri="{FF2B5EF4-FFF2-40B4-BE49-F238E27FC236}">
                <a16:creationId xmlns:a16="http://schemas.microsoft.com/office/drawing/2014/main" id="{F051F6FD-AFE0-8EC1-348E-6CC7A087190D}"/>
              </a:ext>
            </a:extLst>
          </p:cNvPr>
          <p:cNvSpPr txBox="1"/>
          <p:nvPr/>
        </p:nvSpPr>
        <p:spPr>
          <a:xfrm>
            <a:off x="4281607" y="2218957"/>
            <a:ext cx="7753695" cy="369332"/>
          </a:xfrm>
          <a:prstGeom prst="rect">
            <a:avLst/>
          </a:prstGeom>
          <a:noFill/>
        </p:spPr>
        <p:txBody>
          <a:bodyPr wrap="square" rtlCol="0">
            <a:spAutoFit/>
          </a:bodyPr>
          <a:lstStyle/>
          <a:p>
            <a:r>
              <a:rPr lang="en-GB" b="1" dirty="0"/>
              <a:t>a) </a:t>
            </a:r>
            <a:r>
              <a:rPr lang="en-GB" dirty="0"/>
              <a:t>Write out the first three lines of the image uncompressed in a binary format</a:t>
            </a:r>
            <a:endParaRPr lang="en-GB" dirty="0">
              <a:latin typeface="Consolas" panose="020B0609020204030204" pitchFamily="49" charset="0"/>
            </a:endParaRPr>
          </a:p>
        </p:txBody>
      </p:sp>
      <p:sp>
        <p:nvSpPr>
          <p:cNvPr id="231" name="TextBox 230">
            <a:extLst>
              <a:ext uri="{FF2B5EF4-FFF2-40B4-BE49-F238E27FC236}">
                <a16:creationId xmlns:a16="http://schemas.microsoft.com/office/drawing/2014/main" id="{17438E85-D992-1E72-9272-92C83596ECC0}"/>
              </a:ext>
            </a:extLst>
          </p:cNvPr>
          <p:cNvSpPr txBox="1"/>
          <p:nvPr/>
        </p:nvSpPr>
        <p:spPr>
          <a:xfrm>
            <a:off x="4281607" y="3224698"/>
            <a:ext cx="7753695" cy="369332"/>
          </a:xfrm>
          <a:prstGeom prst="rect">
            <a:avLst/>
          </a:prstGeom>
          <a:noFill/>
        </p:spPr>
        <p:txBody>
          <a:bodyPr wrap="square" rtlCol="0">
            <a:spAutoFit/>
          </a:bodyPr>
          <a:lstStyle/>
          <a:p>
            <a:r>
              <a:rPr lang="en-GB" b="1" dirty="0"/>
              <a:t>b) </a:t>
            </a:r>
            <a:r>
              <a:rPr lang="en-GB" dirty="0"/>
              <a:t>Calculate the size of the whole image uncompressed in bits.</a:t>
            </a:r>
            <a:endParaRPr lang="en-GB" dirty="0">
              <a:latin typeface="Consolas" panose="020B0609020204030204" pitchFamily="49" charset="0"/>
            </a:endParaRPr>
          </a:p>
        </p:txBody>
      </p:sp>
      <p:sp>
        <p:nvSpPr>
          <p:cNvPr id="233" name="TextBox 232">
            <a:extLst>
              <a:ext uri="{FF2B5EF4-FFF2-40B4-BE49-F238E27FC236}">
                <a16:creationId xmlns:a16="http://schemas.microsoft.com/office/drawing/2014/main" id="{4D0BDA64-8E6D-EE39-F102-60B895D6FB8D}"/>
              </a:ext>
            </a:extLst>
          </p:cNvPr>
          <p:cNvSpPr txBox="1"/>
          <p:nvPr/>
        </p:nvSpPr>
        <p:spPr>
          <a:xfrm>
            <a:off x="4271188" y="4206951"/>
            <a:ext cx="7753695" cy="369332"/>
          </a:xfrm>
          <a:prstGeom prst="rect">
            <a:avLst/>
          </a:prstGeom>
          <a:noFill/>
        </p:spPr>
        <p:txBody>
          <a:bodyPr wrap="square" rtlCol="0">
            <a:spAutoFit/>
          </a:bodyPr>
          <a:lstStyle/>
          <a:p>
            <a:r>
              <a:rPr lang="en-GB" b="1" dirty="0"/>
              <a:t>c) </a:t>
            </a:r>
            <a:r>
              <a:rPr lang="en-GB" dirty="0"/>
              <a:t>Write out the RLE version of the image below in written format</a:t>
            </a:r>
            <a:endParaRPr lang="en-GB" dirty="0">
              <a:latin typeface="Consolas" panose="020B0609020204030204" pitchFamily="49" charset="0"/>
            </a:endParaRPr>
          </a:p>
        </p:txBody>
      </p:sp>
      <p:sp>
        <p:nvSpPr>
          <p:cNvPr id="235" name="TextBox 234">
            <a:extLst>
              <a:ext uri="{FF2B5EF4-FFF2-40B4-BE49-F238E27FC236}">
                <a16:creationId xmlns:a16="http://schemas.microsoft.com/office/drawing/2014/main" id="{3F40D068-08A2-2DF9-AF27-B0CC7859DC2E}"/>
              </a:ext>
            </a:extLst>
          </p:cNvPr>
          <p:cNvSpPr txBox="1"/>
          <p:nvPr/>
        </p:nvSpPr>
        <p:spPr>
          <a:xfrm>
            <a:off x="4333947" y="5169550"/>
            <a:ext cx="7753695" cy="369332"/>
          </a:xfrm>
          <a:prstGeom prst="rect">
            <a:avLst/>
          </a:prstGeom>
          <a:noFill/>
        </p:spPr>
        <p:txBody>
          <a:bodyPr wrap="square" rtlCol="0">
            <a:spAutoFit/>
          </a:bodyPr>
          <a:lstStyle/>
          <a:p>
            <a:r>
              <a:rPr lang="en-GB" b="1" dirty="0"/>
              <a:t>d) </a:t>
            </a:r>
            <a:r>
              <a:rPr lang="en-GB" dirty="0"/>
              <a:t>Calculate the size of the whole image stored in RLE format.</a:t>
            </a:r>
            <a:endParaRPr lang="en-GB" dirty="0">
              <a:latin typeface="Consolas" panose="020B0609020204030204" pitchFamily="49" charset="0"/>
            </a:endParaRPr>
          </a:p>
        </p:txBody>
      </p:sp>
      <p:sp>
        <p:nvSpPr>
          <p:cNvPr id="236" name="TextBox 235">
            <a:extLst>
              <a:ext uri="{FF2B5EF4-FFF2-40B4-BE49-F238E27FC236}">
                <a16:creationId xmlns:a16="http://schemas.microsoft.com/office/drawing/2014/main" id="{6BB951A8-1E7C-F864-2972-5AE193BEE896}"/>
              </a:ext>
            </a:extLst>
          </p:cNvPr>
          <p:cNvSpPr txBox="1"/>
          <p:nvPr/>
        </p:nvSpPr>
        <p:spPr>
          <a:xfrm>
            <a:off x="4252846" y="1856012"/>
            <a:ext cx="6153150" cy="400110"/>
          </a:xfrm>
          <a:prstGeom prst="rect">
            <a:avLst/>
          </a:prstGeom>
          <a:noFill/>
        </p:spPr>
        <p:txBody>
          <a:bodyPr wrap="square">
            <a:spAutoFit/>
          </a:bodyPr>
          <a:lstStyle/>
          <a:p>
            <a:r>
              <a:rPr lang="en-GB" sz="2000" b="1" u="sng" dirty="0"/>
              <a:t>Uncompressed</a:t>
            </a:r>
          </a:p>
        </p:txBody>
      </p:sp>
      <p:sp>
        <p:nvSpPr>
          <p:cNvPr id="237" name="TextBox 236">
            <a:extLst>
              <a:ext uri="{FF2B5EF4-FFF2-40B4-BE49-F238E27FC236}">
                <a16:creationId xmlns:a16="http://schemas.microsoft.com/office/drawing/2014/main" id="{1FA110F9-6692-5DB5-47C9-7E27CC6059D8}"/>
              </a:ext>
            </a:extLst>
          </p:cNvPr>
          <p:cNvSpPr txBox="1"/>
          <p:nvPr/>
        </p:nvSpPr>
        <p:spPr>
          <a:xfrm>
            <a:off x="4323528" y="3867351"/>
            <a:ext cx="6153150" cy="400110"/>
          </a:xfrm>
          <a:prstGeom prst="rect">
            <a:avLst/>
          </a:prstGeom>
          <a:noFill/>
        </p:spPr>
        <p:txBody>
          <a:bodyPr wrap="square">
            <a:spAutoFit/>
          </a:bodyPr>
          <a:lstStyle/>
          <a:p>
            <a:r>
              <a:rPr lang="en-GB" sz="2000" b="1" u="sng" dirty="0"/>
              <a:t>RLE</a:t>
            </a:r>
          </a:p>
        </p:txBody>
      </p:sp>
      <p:pic>
        <p:nvPicPr>
          <p:cNvPr id="238" name="Picture 237">
            <a:extLst>
              <a:ext uri="{FF2B5EF4-FFF2-40B4-BE49-F238E27FC236}">
                <a16:creationId xmlns:a16="http://schemas.microsoft.com/office/drawing/2014/main" id="{37B8D1FB-53E4-9AD9-3173-F64DEDD5B0D5}"/>
              </a:ext>
            </a:extLst>
          </p:cNvPr>
          <p:cNvPicPr>
            <a:picLocks noChangeAspect="1"/>
          </p:cNvPicPr>
          <p:nvPr/>
        </p:nvPicPr>
        <p:blipFill>
          <a:blip r:embed="rId2"/>
          <a:stretch>
            <a:fillRect/>
          </a:stretch>
        </p:blipFill>
        <p:spPr>
          <a:xfrm>
            <a:off x="9869921" y="5986347"/>
            <a:ext cx="2231482" cy="680071"/>
          </a:xfrm>
          <a:prstGeom prst="rect">
            <a:avLst/>
          </a:prstGeom>
        </p:spPr>
      </p:pic>
      <p:sp>
        <p:nvSpPr>
          <p:cNvPr id="239" name="TextBox 238">
            <a:extLst>
              <a:ext uri="{FF2B5EF4-FFF2-40B4-BE49-F238E27FC236}">
                <a16:creationId xmlns:a16="http://schemas.microsoft.com/office/drawing/2014/main" id="{8485A87A-14CA-37D3-9B59-AF846937E96F}"/>
              </a:ext>
            </a:extLst>
          </p:cNvPr>
          <p:cNvSpPr txBox="1"/>
          <p:nvPr/>
        </p:nvSpPr>
        <p:spPr>
          <a:xfrm>
            <a:off x="4333948" y="5860540"/>
            <a:ext cx="5580878" cy="646331"/>
          </a:xfrm>
          <a:prstGeom prst="rect">
            <a:avLst/>
          </a:prstGeom>
          <a:noFill/>
        </p:spPr>
        <p:txBody>
          <a:bodyPr wrap="square" rtlCol="0">
            <a:spAutoFit/>
          </a:bodyPr>
          <a:lstStyle/>
          <a:p>
            <a:r>
              <a:rPr lang="en-GB" b="1" dirty="0"/>
              <a:t>e) </a:t>
            </a:r>
            <a:r>
              <a:rPr lang="en-GB" dirty="0"/>
              <a:t>Calculate the percentage decrease (reduction) between the uncompressed and RLE compressed version.</a:t>
            </a:r>
            <a:endParaRPr lang="en-GB" dirty="0">
              <a:latin typeface="Consolas" panose="020B0609020204030204" pitchFamily="49" charset="0"/>
            </a:endParaRPr>
          </a:p>
        </p:txBody>
      </p:sp>
      <p:sp>
        <p:nvSpPr>
          <p:cNvPr id="242" name="Rectangle 241">
            <a:extLst>
              <a:ext uri="{FF2B5EF4-FFF2-40B4-BE49-F238E27FC236}">
                <a16:creationId xmlns:a16="http://schemas.microsoft.com/office/drawing/2014/main" id="{DAEE1EEF-E7C7-837D-6F7C-02E90274990A}"/>
              </a:ext>
            </a:extLst>
          </p:cNvPr>
          <p:cNvSpPr/>
          <p:nvPr/>
        </p:nvSpPr>
        <p:spPr>
          <a:xfrm>
            <a:off x="0" y="0"/>
            <a:ext cx="12192000" cy="461665"/>
          </a:xfrm>
          <a:prstGeom prst="rect">
            <a:avLst/>
          </a:prstGeom>
        </p:spPr>
        <p:txBody>
          <a:bodyPr wrap="square">
            <a:spAutoFit/>
          </a:bodyPr>
          <a:lstStyle/>
          <a:p>
            <a:r>
              <a:rPr lang="en-GB" sz="2400" b="1" dirty="0">
                <a:solidFill>
                  <a:srgbClr val="C00000"/>
                </a:solidFill>
              </a:rPr>
              <a:t>Activity 0 – Practice Task</a:t>
            </a:r>
            <a:endParaRPr lang="en-GB" sz="2400" dirty="0">
              <a:solidFill>
                <a:srgbClr val="C00000"/>
              </a:solidFill>
            </a:endParaRPr>
          </a:p>
        </p:txBody>
      </p:sp>
    </p:spTree>
    <p:extLst>
      <p:ext uri="{BB962C8B-B14F-4D97-AF65-F5344CB8AC3E}">
        <p14:creationId xmlns:p14="http://schemas.microsoft.com/office/powerpoint/2010/main" val="14201197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206D4544-E936-2C0B-DB57-4B013A069FE0}"/>
              </a:ext>
            </a:extLst>
          </p:cNvPr>
          <p:cNvPicPr>
            <a:picLocks noChangeAspect="1"/>
          </p:cNvPicPr>
          <p:nvPr/>
        </p:nvPicPr>
        <p:blipFill>
          <a:blip r:embed="rId2"/>
          <a:stretch>
            <a:fillRect/>
          </a:stretch>
        </p:blipFill>
        <p:spPr>
          <a:xfrm>
            <a:off x="89013" y="2165588"/>
            <a:ext cx="5578323" cy="3450635"/>
          </a:xfrm>
          <a:prstGeom prst="rect">
            <a:avLst/>
          </a:prstGeom>
        </p:spPr>
      </p:pic>
      <p:sp>
        <p:nvSpPr>
          <p:cNvPr id="4" name="TextBox 3">
            <a:extLst>
              <a:ext uri="{FF2B5EF4-FFF2-40B4-BE49-F238E27FC236}">
                <a16:creationId xmlns:a16="http://schemas.microsoft.com/office/drawing/2014/main" id="{4D473D1A-8B4D-E723-83BC-8AFA1E82A447}"/>
              </a:ext>
            </a:extLst>
          </p:cNvPr>
          <p:cNvSpPr txBox="1"/>
          <p:nvPr/>
        </p:nvSpPr>
        <p:spPr>
          <a:xfrm>
            <a:off x="120845" y="1346438"/>
            <a:ext cx="11698622" cy="369332"/>
          </a:xfrm>
          <a:prstGeom prst="rect">
            <a:avLst/>
          </a:prstGeom>
          <a:noFill/>
        </p:spPr>
        <p:txBody>
          <a:bodyPr wrap="square" rtlCol="0">
            <a:spAutoFit/>
          </a:bodyPr>
          <a:lstStyle/>
          <a:p>
            <a:r>
              <a:rPr lang="en-GB" b="1" dirty="0"/>
              <a:t>3) </a:t>
            </a:r>
            <a:r>
              <a:rPr lang="en-GB" dirty="0"/>
              <a:t>Complete the questions below:</a:t>
            </a:r>
          </a:p>
        </p:txBody>
      </p:sp>
      <p:sp>
        <p:nvSpPr>
          <p:cNvPr id="5" name="TextBox 4">
            <a:extLst>
              <a:ext uri="{FF2B5EF4-FFF2-40B4-BE49-F238E27FC236}">
                <a16:creationId xmlns:a16="http://schemas.microsoft.com/office/drawing/2014/main" id="{63957729-072F-7B35-C5A5-684280C894C5}"/>
              </a:ext>
            </a:extLst>
          </p:cNvPr>
          <p:cNvSpPr txBox="1"/>
          <p:nvPr/>
        </p:nvSpPr>
        <p:spPr>
          <a:xfrm>
            <a:off x="120845" y="756779"/>
            <a:ext cx="6157518" cy="523220"/>
          </a:xfrm>
          <a:prstGeom prst="rect">
            <a:avLst/>
          </a:prstGeom>
          <a:noFill/>
        </p:spPr>
        <p:txBody>
          <a:bodyPr wrap="square">
            <a:spAutoFit/>
          </a:bodyPr>
          <a:lstStyle/>
          <a:p>
            <a:r>
              <a:rPr lang="en-GB" sz="2800" b="1" u="sng" dirty="0"/>
              <a:t>Run Length Encoding</a:t>
            </a:r>
          </a:p>
        </p:txBody>
      </p:sp>
      <p:sp>
        <p:nvSpPr>
          <p:cNvPr id="6" name="Rectangle 5">
            <a:extLst>
              <a:ext uri="{FF2B5EF4-FFF2-40B4-BE49-F238E27FC236}">
                <a16:creationId xmlns:a16="http://schemas.microsoft.com/office/drawing/2014/main" id="{0ADF1ADE-EB47-8063-8031-CD3382FA74FA}"/>
              </a:ext>
            </a:extLst>
          </p:cNvPr>
          <p:cNvSpPr/>
          <p:nvPr/>
        </p:nvSpPr>
        <p:spPr>
          <a:xfrm>
            <a:off x="0" y="485776"/>
            <a:ext cx="12192000" cy="369332"/>
          </a:xfrm>
          <a:prstGeom prst="rect">
            <a:avLst/>
          </a:prstGeom>
        </p:spPr>
        <p:txBody>
          <a:bodyPr wrap="square">
            <a:spAutoFit/>
          </a:bodyPr>
          <a:lstStyle/>
          <a:p>
            <a:r>
              <a:rPr lang="en-GB" dirty="0">
                <a:solidFill>
                  <a:srgbClr val="C00000"/>
                </a:solidFill>
              </a:rPr>
              <a:t>Run-length encoding and dictionary coding for lossless compression</a:t>
            </a:r>
          </a:p>
        </p:txBody>
      </p:sp>
      <p:sp>
        <p:nvSpPr>
          <p:cNvPr id="7" name="Rectangle 6">
            <a:extLst>
              <a:ext uri="{FF2B5EF4-FFF2-40B4-BE49-F238E27FC236}">
                <a16:creationId xmlns:a16="http://schemas.microsoft.com/office/drawing/2014/main" id="{FC203FC3-01B8-C246-AB20-2950E0368B7F}"/>
              </a:ext>
            </a:extLst>
          </p:cNvPr>
          <p:cNvSpPr/>
          <p:nvPr/>
        </p:nvSpPr>
        <p:spPr>
          <a:xfrm>
            <a:off x="0" y="0"/>
            <a:ext cx="12192000" cy="461665"/>
          </a:xfrm>
          <a:prstGeom prst="rect">
            <a:avLst/>
          </a:prstGeom>
        </p:spPr>
        <p:txBody>
          <a:bodyPr wrap="square">
            <a:spAutoFit/>
          </a:bodyPr>
          <a:lstStyle/>
          <a:p>
            <a:r>
              <a:rPr lang="en-GB" sz="2400" b="1" dirty="0">
                <a:solidFill>
                  <a:srgbClr val="C00000"/>
                </a:solidFill>
              </a:rPr>
              <a:t>Activity 0 – Practice Task</a:t>
            </a:r>
            <a:endParaRPr lang="en-GB" sz="2400" dirty="0">
              <a:solidFill>
                <a:srgbClr val="C00000"/>
              </a:solidFill>
            </a:endParaRPr>
          </a:p>
        </p:txBody>
      </p:sp>
      <p:sp>
        <p:nvSpPr>
          <p:cNvPr id="8" name="TextBox 7">
            <a:extLst>
              <a:ext uri="{FF2B5EF4-FFF2-40B4-BE49-F238E27FC236}">
                <a16:creationId xmlns:a16="http://schemas.microsoft.com/office/drawing/2014/main" id="{C04B70C4-BD0E-377C-A546-004877909CF5}"/>
              </a:ext>
            </a:extLst>
          </p:cNvPr>
          <p:cNvSpPr txBox="1"/>
          <p:nvPr/>
        </p:nvSpPr>
        <p:spPr>
          <a:xfrm>
            <a:off x="178350" y="1676744"/>
            <a:ext cx="7509933" cy="369332"/>
          </a:xfrm>
          <a:prstGeom prst="rect">
            <a:avLst/>
          </a:prstGeom>
          <a:noFill/>
        </p:spPr>
        <p:txBody>
          <a:bodyPr wrap="square" rtlCol="0">
            <a:spAutoFit/>
          </a:bodyPr>
          <a:lstStyle/>
          <a:p>
            <a:r>
              <a:rPr lang="en-GB" b="1" dirty="0"/>
              <a:t>a) </a:t>
            </a:r>
            <a:r>
              <a:rPr lang="en-GB" dirty="0"/>
              <a:t>Calculate the reduction in percentage for each of the three images shown</a:t>
            </a:r>
          </a:p>
        </p:txBody>
      </p:sp>
      <p:sp>
        <p:nvSpPr>
          <p:cNvPr id="10" name="TextBox 9">
            <a:extLst>
              <a:ext uri="{FF2B5EF4-FFF2-40B4-BE49-F238E27FC236}">
                <a16:creationId xmlns:a16="http://schemas.microsoft.com/office/drawing/2014/main" id="{A181FEBC-ADDF-2FBD-15C5-08733BB99ADF}"/>
              </a:ext>
            </a:extLst>
          </p:cNvPr>
          <p:cNvSpPr txBox="1"/>
          <p:nvPr/>
        </p:nvSpPr>
        <p:spPr>
          <a:xfrm>
            <a:off x="4536026" y="2351191"/>
            <a:ext cx="1163618" cy="369332"/>
          </a:xfrm>
          <a:prstGeom prst="rect">
            <a:avLst/>
          </a:prstGeom>
          <a:noFill/>
        </p:spPr>
        <p:txBody>
          <a:bodyPr wrap="square" rtlCol="0">
            <a:spAutoFit/>
          </a:bodyPr>
          <a:lstStyle/>
          <a:p>
            <a:r>
              <a:rPr lang="en-GB" dirty="0">
                <a:solidFill>
                  <a:srgbClr val="FF0000"/>
                </a:solidFill>
              </a:rPr>
              <a:t>ANSWER</a:t>
            </a:r>
          </a:p>
        </p:txBody>
      </p:sp>
      <p:sp>
        <p:nvSpPr>
          <p:cNvPr id="11" name="TextBox 10">
            <a:extLst>
              <a:ext uri="{FF2B5EF4-FFF2-40B4-BE49-F238E27FC236}">
                <a16:creationId xmlns:a16="http://schemas.microsoft.com/office/drawing/2014/main" id="{8F7FFB2D-855E-DCFE-162C-E8704F1DDD07}"/>
              </a:ext>
            </a:extLst>
          </p:cNvPr>
          <p:cNvSpPr txBox="1"/>
          <p:nvPr/>
        </p:nvSpPr>
        <p:spPr>
          <a:xfrm>
            <a:off x="4503718" y="3447047"/>
            <a:ext cx="1163618" cy="369332"/>
          </a:xfrm>
          <a:prstGeom prst="rect">
            <a:avLst/>
          </a:prstGeom>
          <a:noFill/>
        </p:spPr>
        <p:txBody>
          <a:bodyPr wrap="square" rtlCol="0">
            <a:spAutoFit/>
          </a:bodyPr>
          <a:lstStyle/>
          <a:p>
            <a:r>
              <a:rPr lang="en-GB" dirty="0">
                <a:solidFill>
                  <a:srgbClr val="FF0000"/>
                </a:solidFill>
              </a:rPr>
              <a:t>ANSWER</a:t>
            </a:r>
          </a:p>
        </p:txBody>
      </p:sp>
      <p:sp>
        <p:nvSpPr>
          <p:cNvPr id="12" name="TextBox 11">
            <a:extLst>
              <a:ext uri="{FF2B5EF4-FFF2-40B4-BE49-F238E27FC236}">
                <a16:creationId xmlns:a16="http://schemas.microsoft.com/office/drawing/2014/main" id="{F81CF880-5FB9-11F6-97A4-685492078BF9}"/>
              </a:ext>
            </a:extLst>
          </p:cNvPr>
          <p:cNvSpPr txBox="1"/>
          <p:nvPr/>
        </p:nvSpPr>
        <p:spPr>
          <a:xfrm>
            <a:off x="4503718" y="4451800"/>
            <a:ext cx="1163618" cy="369332"/>
          </a:xfrm>
          <a:prstGeom prst="rect">
            <a:avLst/>
          </a:prstGeom>
          <a:noFill/>
        </p:spPr>
        <p:txBody>
          <a:bodyPr wrap="square" rtlCol="0">
            <a:spAutoFit/>
          </a:bodyPr>
          <a:lstStyle/>
          <a:p>
            <a:r>
              <a:rPr lang="en-GB" dirty="0">
                <a:solidFill>
                  <a:srgbClr val="FF0000"/>
                </a:solidFill>
              </a:rPr>
              <a:t>ANSWER</a:t>
            </a:r>
          </a:p>
        </p:txBody>
      </p:sp>
      <p:sp>
        <p:nvSpPr>
          <p:cNvPr id="13" name="TextBox 12">
            <a:extLst>
              <a:ext uri="{FF2B5EF4-FFF2-40B4-BE49-F238E27FC236}">
                <a16:creationId xmlns:a16="http://schemas.microsoft.com/office/drawing/2014/main" id="{656A4002-84A4-83F9-369D-3AB08DE821A0}"/>
              </a:ext>
            </a:extLst>
          </p:cNvPr>
          <p:cNvSpPr txBox="1"/>
          <p:nvPr/>
        </p:nvSpPr>
        <p:spPr>
          <a:xfrm>
            <a:off x="6502403" y="2165588"/>
            <a:ext cx="5689597" cy="646331"/>
          </a:xfrm>
          <a:prstGeom prst="rect">
            <a:avLst/>
          </a:prstGeom>
          <a:noFill/>
        </p:spPr>
        <p:txBody>
          <a:bodyPr wrap="square" rtlCol="0">
            <a:spAutoFit/>
          </a:bodyPr>
          <a:lstStyle/>
          <a:p>
            <a:r>
              <a:rPr lang="en-GB" b="1" dirty="0"/>
              <a:t>b) </a:t>
            </a:r>
            <a:r>
              <a:rPr lang="en-GB" dirty="0"/>
              <a:t>Explain why some of the images have a much better reduction in size after RLE compared to others</a:t>
            </a:r>
          </a:p>
        </p:txBody>
      </p:sp>
      <p:pic>
        <p:nvPicPr>
          <p:cNvPr id="20" name="Picture 19">
            <a:extLst>
              <a:ext uri="{FF2B5EF4-FFF2-40B4-BE49-F238E27FC236}">
                <a16:creationId xmlns:a16="http://schemas.microsoft.com/office/drawing/2014/main" id="{952F5CC4-A3C0-D90C-6964-B80AE63D17AF}"/>
              </a:ext>
            </a:extLst>
          </p:cNvPr>
          <p:cNvPicPr>
            <a:picLocks noChangeAspect="1"/>
          </p:cNvPicPr>
          <p:nvPr/>
        </p:nvPicPr>
        <p:blipFill>
          <a:blip r:embed="rId3"/>
          <a:stretch>
            <a:fillRect/>
          </a:stretch>
        </p:blipFill>
        <p:spPr>
          <a:xfrm>
            <a:off x="1667966" y="5922680"/>
            <a:ext cx="2872379" cy="875392"/>
          </a:xfrm>
          <a:prstGeom prst="rect">
            <a:avLst/>
          </a:prstGeom>
        </p:spPr>
      </p:pic>
    </p:spTree>
    <p:extLst>
      <p:ext uri="{BB962C8B-B14F-4D97-AF65-F5344CB8AC3E}">
        <p14:creationId xmlns:p14="http://schemas.microsoft.com/office/powerpoint/2010/main" val="4902879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C613E6F-FD99-D9AC-C978-03A17B0E208D}"/>
              </a:ext>
            </a:extLst>
          </p:cNvPr>
          <p:cNvSpPr txBox="1"/>
          <p:nvPr/>
        </p:nvSpPr>
        <p:spPr>
          <a:xfrm>
            <a:off x="120845" y="1704890"/>
            <a:ext cx="5885672" cy="646331"/>
          </a:xfrm>
          <a:prstGeom prst="rect">
            <a:avLst/>
          </a:prstGeom>
          <a:noFill/>
        </p:spPr>
        <p:txBody>
          <a:bodyPr wrap="square" rtlCol="0">
            <a:spAutoFit/>
          </a:bodyPr>
          <a:lstStyle/>
          <a:p>
            <a:r>
              <a:rPr lang="en-GB" b="1" dirty="0"/>
              <a:t>4) </a:t>
            </a:r>
            <a:r>
              <a:rPr lang="en-GB" dirty="0"/>
              <a:t>Create your own 1-bit image, then write out the RLE version of the image after it has been compressed</a:t>
            </a:r>
          </a:p>
        </p:txBody>
      </p:sp>
      <p:grpSp>
        <p:nvGrpSpPr>
          <p:cNvPr id="3" name="Group 2">
            <a:extLst>
              <a:ext uri="{FF2B5EF4-FFF2-40B4-BE49-F238E27FC236}">
                <a16:creationId xmlns:a16="http://schemas.microsoft.com/office/drawing/2014/main" id="{C00C080C-69E5-3C22-F539-4B2F2248B370}"/>
              </a:ext>
            </a:extLst>
          </p:cNvPr>
          <p:cNvGrpSpPr/>
          <p:nvPr/>
        </p:nvGrpSpPr>
        <p:grpSpPr>
          <a:xfrm>
            <a:off x="237688" y="2451284"/>
            <a:ext cx="3599939" cy="3613067"/>
            <a:chOff x="3385752" y="2466096"/>
            <a:chExt cx="3599939" cy="3613067"/>
          </a:xfrm>
          <a:solidFill>
            <a:schemeClr val="bg1"/>
          </a:solidFill>
        </p:grpSpPr>
        <p:sp>
          <p:nvSpPr>
            <p:cNvPr id="4" name="Rectangle 3">
              <a:extLst>
                <a:ext uri="{FF2B5EF4-FFF2-40B4-BE49-F238E27FC236}">
                  <a16:creationId xmlns:a16="http://schemas.microsoft.com/office/drawing/2014/main" id="{266DF616-2306-6986-4A0A-4E8D44FFBAFD}"/>
                </a:ext>
              </a:extLst>
            </p:cNvPr>
            <p:cNvSpPr/>
            <p:nvPr/>
          </p:nvSpPr>
          <p:spPr>
            <a:xfrm>
              <a:off x="3385752"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4A326EC4-AD8D-1AAD-B920-ED0F2F09960B}"/>
                </a:ext>
              </a:extLst>
            </p:cNvPr>
            <p:cNvSpPr/>
            <p:nvPr/>
          </p:nvSpPr>
          <p:spPr>
            <a:xfrm>
              <a:off x="3748217"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4BD5CA97-3AD1-4343-98BD-448F31F71E94}"/>
                </a:ext>
              </a:extLst>
            </p:cNvPr>
            <p:cNvSpPr/>
            <p:nvPr/>
          </p:nvSpPr>
          <p:spPr>
            <a:xfrm>
              <a:off x="4110682"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BD89775E-6553-72E1-7D5B-58FC61A32475}"/>
                </a:ext>
              </a:extLst>
            </p:cNvPr>
            <p:cNvSpPr/>
            <p:nvPr/>
          </p:nvSpPr>
          <p:spPr>
            <a:xfrm>
              <a:off x="4473147"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250B97B4-ADCB-1BA4-1465-2B9AFBD70424}"/>
                </a:ext>
              </a:extLst>
            </p:cNvPr>
            <p:cNvSpPr/>
            <p:nvPr/>
          </p:nvSpPr>
          <p:spPr>
            <a:xfrm>
              <a:off x="4810899"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AC7E93EC-E454-4A03-F36E-65978257DA11}"/>
                </a:ext>
              </a:extLst>
            </p:cNvPr>
            <p:cNvSpPr/>
            <p:nvPr/>
          </p:nvSpPr>
          <p:spPr>
            <a:xfrm>
              <a:off x="5173364"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ECB9CC29-ECB8-82F0-012F-22B93C08B9CF}"/>
                </a:ext>
              </a:extLst>
            </p:cNvPr>
            <p:cNvSpPr/>
            <p:nvPr/>
          </p:nvSpPr>
          <p:spPr>
            <a:xfrm>
              <a:off x="5535829"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3259445D-7799-B8BC-9FD8-B4A16312A585}"/>
                </a:ext>
              </a:extLst>
            </p:cNvPr>
            <p:cNvSpPr/>
            <p:nvPr/>
          </p:nvSpPr>
          <p:spPr>
            <a:xfrm>
              <a:off x="5898294"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32D60C73-1778-97A0-FFEF-B54F07EF43C3}"/>
                </a:ext>
              </a:extLst>
            </p:cNvPr>
            <p:cNvSpPr/>
            <p:nvPr/>
          </p:nvSpPr>
          <p:spPr>
            <a:xfrm>
              <a:off x="6260761"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987B8CF0-57E9-09AF-7C08-DF0FC6224ACC}"/>
                </a:ext>
              </a:extLst>
            </p:cNvPr>
            <p:cNvSpPr/>
            <p:nvPr/>
          </p:nvSpPr>
          <p:spPr>
            <a:xfrm>
              <a:off x="6623226" y="246609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CB4A1E61-9935-411A-D453-D72549C29E53}"/>
                </a:ext>
              </a:extLst>
            </p:cNvPr>
            <p:cNvSpPr/>
            <p:nvPr/>
          </p:nvSpPr>
          <p:spPr>
            <a:xfrm>
              <a:off x="3385752"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FAE8E25B-279B-D06A-2285-6A4F96613F9F}"/>
                </a:ext>
              </a:extLst>
            </p:cNvPr>
            <p:cNvSpPr/>
            <p:nvPr/>
          </p:nvSpPr>
          <p:spPr>
            <a:xfrm>
              <a:off x="3748217"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AC61FF23-E202-6B8A-F6A3-49AED97888D0}"/>
                </a:ext>
              </a:extLst>
            </p:cNvPr>
            <p:cNvSpPr/>
            <p:nvPr/>
          </p:nvSpPr>
          <p:spPr>
            <a:xfrm>
              <a:off x="4110682"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B2CFC79E-D93F-6285-F610-2A004A1F29E4}"/>
                </a:ext>
              </a:extLst>
            </p:cNvPr>
            <p:cNvSpPr/>
            <p:nvPr/>
          </p:nvSpPr>
          <p:spPr>
            <a:xfrm>
              <a:off x="4473147"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006229E7-1EE7-77F6-F3D9-5A0E489BB94D}"/>
                </a:ext>
              </a:extLst>
            </p:cNvPr>
            <p:cNvSpPr/>
            <p:nvPr/>
          </p:nvSpPr>
          <p:spPr>
            <a:xfrm>
              <a:off x="4810899"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A3A6ACC4-B3D4-734E-59F8-1D706B41769F}"/>
                </a:ext>
              </a:extLst>
            </p:cNvPr>
            <p:cNvSpPr/>
            <p:nvPr/>
          </p:nvSpPr>
          <p:spPr>
            <a:xfrm>
              <a:off x="5173364"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E4BD51F3-9B4F-EC58-87CC-6D7592D82DDD}"/>
                </a:ext>
              </a:extLst>
            </p:cNvPr>
            <p:cNvSpPr/>
            <p:nvPr/>
          </p:nvSpPr>
          <p:spPr>
            <a:xfrm>
              <a:off x="5535829"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95D24920-16B9-3F3F-9DC2-EF15371F9CF0}"/>
                </a:ext>
              </a:extLst>
            </p:cNvPr>
            <p:cNvSpPr/>
            <p:nvPr/>
          </p:nvSpPr>
          <p:spPr>
            <a:xfrm>
              <a:off x="5898294"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09CEE27E-33E8-12EC-142B-F066CEFA1029}"/>
                </a:ext>
              </a:extLst>
            </p:cNvPr>
            <p:cNvSpPr/>
            <p:nvPr/>
          </p:nvSpPr>
          <p:spPr>
            <a:xfrm>
              <a:off x="6260761"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DC407772-99E8-CA22-EF4B-0CF191608EA4}"/>
                </a:ext>
              </a:extLst>
            </p:cNvPr>
            <p:cNvSpPr/>
            <p:nvPr/>
          </p:nvSpPr>
          <p:spPr>
            <a:xfrm>
              <a:off x="6623226" y="282856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a:extLst>
                <a:ext uri="{FF2B5EF4-FFF2-40B4-BE49-F238E27FC236}">
                  <a16:creationId xmlns:a16="http://schemas.microsoft.com/office/drawing/2014/main" id="{614FE41C-8157-97BA-9370-5868AF5BB687}"/>
                </a:ext>
              </a:extLst>
            </p:cNvPr>
            <p:cNvSpPr/>
            <p:nvPr/>
          </p:nvSpPr>
          <p:spPr>
            <a:xfrm>
              <a:off x="3385752"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a:extLst>
                <a:ext uri="{FF2B5EF4-FFF2-40B4-BE49-F238E27FC236}">
                  <a16:creationId xmlns:a16="http://schemas.microsoft.com/office/drawing/2014/main" id="{FBB925B1-A371-AE90-135D-9F8C0E6D59C8}"/>
                </a:ext>
              </a:extLst>
            </p:cNvPr>
            <p:cNvSpPr/>
            <p:nvPr/>
          </p:nvSpPr>
          <p:spPr>
            <a:xfrm>
              <a:off x="3748217"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extLst>
                <a:ext uri="{FF2B5EF4-FFF2-40B4-BE49-F238E27FC236}">
                  <a16:creationId xmlns:a16="http://schemas.microsoft.com/office/drawing/2014/main" id="{D2D7F6B5-1123-C590-E872-03412AE10F20}"/>
                </a:ext>
              </a:extLst>
            </p:cNvPr>
            <p:cNvSpPr/>
            <p:nvPr/>
          </p:nvSpPr>
          <p:spPr>
            <a:xfrm>
              <a:off x="4110682"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extLst>
                <a:ext uri="{FF2B5EF4-FFF2-40B4-BE49-F238E27FC236}">
                  <a16:creationId xmlns:a16="http://schemas.microsoft.com/office/drawing/2014/main" id="{3874A3A9-30A0-D999-508D-77BA8413C036}"/>
                </a:ext>
              </a:extLst>
            </p:cNvPr>
            <p:cNvSpPr/>
            <p:nvPr/>
          </p:nvSpPr>
          <p:spPr>
            <a:xfrm>
              <a:off x="4473147"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E70F1F36-F1CF-144C-31E6-B012AAB7D520}"/>
                </a:ext>
              </a:extLst>
            </p:cNvPr>
            <p:cNvSpPr/>
            <p:nvPr/>
          </p:nvSpPr>
          <p:spPr>
            <a:xfrm>
              <a:off x="4810899"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a:extLst>
                <a:ext uri="{FF2B5EF4-FFF2-40B4-BE49-F238E27FC236}">
                  <a16:creationId xmlns:a16="http://schemas.microsoft.com/office/drawing/2014/main" id="{14772455-7B85-3909-50B3-593204CDD3CB}"/>
                </a:ext>
              </a:extLst>
            </p:cNvPr>
            <p:cNvSpPr/>
            <p:nvPr/>
          </p:nvSpPr>
          <p:spPr>
            <a:xfrm>
              <a:off x="5173364"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a:extLst>
                <a:ext uri="{FF2B5EF4-FFF2-40B4-BE49-F238E27FC236}">
                  <a16:creationId xmlns:a16="http://schemas.microsoft.com/office/drawing/2014/main" id="{61F766EA-17D9-7E61-89DF-3AAD28A311F4}"/>
                </a:ext>
              </a:extLst>
            </p:cNvPr>
            <p:cNvSpPr/>
            <p:nvPr/>
          </p:nvSpPr>
          <p:spPr>
            <a:xfrm>
              <a:off x="5535829"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a:extLst>
                <a:ext uri="{FF2B5EF4-FFF2-40B4-BE49-F238E27FC236}">
                  <a16:creationId xmlns:a16="http://schemas.microsoft.com/office/drawing/2014/main" id="{0DA094A1-DA92-1BEF-5CB7-0BD3CF789A2E}"/>
                </a:ext>
              </a:extLst>
            </p:cNvPr>
            <p:cNvSpPr/>
            <p:nvPr/>
          </p:nvSpPr>
          <p:spPr>
            <a:xfrm>
              <a:off x="5898294"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a:extLst>
                <a:ext uri="{FF2B5EF4-FFF2-40B4-BE49-F238E27FC236}">
                  <a16:creationId xmlns:a16="http://schemas.microsoft.com/office/drawing/2014/main" id="{F250D2C7-AF9E-749C-0679-8E824F0C22D8}"/>
                </a:ext>
              </a:extLst>
            </p:cNvPr>
            <p:cNvSpPr/>
            <p:nvPr/>
          </p:nvSpPr>
          <p:spPr>
            <a:xfrm>
              <a:off x="6260761"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a:extLst>
                <a:ext uri="{FF2B5EF4-FFF2-40B4-BE49-F238E27FC236}">
                  <a16:creationId xmlns:a16="http://schemas.microsoft.com/office/drawing/2014/main" id="{907B79A1-3675-E5F6-9ABE-46EA8AEFB0FE}"/>
                </a:ext>
              </a:extLst>
            </p:cNvPr>
            <p:cNvSpPr/>
            <p:nvPr/>
          </p:nvSpPr>
          <p:spPr>
            <a:xfrm>
              <a:off x="6623226" y="319102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a:extLst>
                <a:ext uri="{FF2B5EF4-FFF2-40B4-BE49-F238E27FC236}">
                  <a16:creationId xmlns:a16="http://schemas.microsoft.com/office/drawing/2014/main" id="{294F43E2-6C47-0BF4-802E-52CC971ECA24}"/>
                </a:ext>
              </a:extLst>
            </p:cNvPr>
            <p:cNvSpPr/>
            <p:nvPr/>
          </p:nvSpPr>
          <p:spPr>
            <a:xfrm>
              <a:off x="3385752"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a:extLst>
                <a:ext uri="{FF2B5EF4-FFF2-40B4-BE49-F238E27FC236}">
                  <a16:creationId xmlns:a16="http://schemas.microsoft.com/office/drawing/2014/main" id="{DDA04E88-CAF9-2782-F60A-01FF5ED40E0D}"/>
                </a:ext>
              </a:extLst>
            </p:cNvPr>
            <p:cNvSpPr/>
            <p:nvPr/>
          </p:nvSpPr>
          <p:spPr>
            <a:xfrm>
              <a:off x="3748217"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a:extLst>
                <a:ext uri="{FF2B5EF4-FFF2-40B4-BE49-F238E27FC236}">
                  <a16:creationId xmlns:a16="http://schemas.microsoft.com/office/drawing/2014/main" id="{9800A3A1-C20B-6B64-3866-4193EFDE2F74}"/>
                </a:ext>
              </a:extLst>
            </p:cNvPr>
            <p:cNvSpPr/>
            <p:nvPr/>
          </p:nvSpPr>
          <p:spPr>
            <a:xfrm>
              <a:off x="4110682"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a:extLst>
                <a:ext uri="{FF2B5EF4-FFF2-40B4-BE49-F238E27FC236}">
                  <a16:creationId xmlns:a16="http://schemas.microsoft.com/office/drawing/2014/main" id="{8F2F9319-91B9-2C24-28F9-929F26129C45}"/>
                </a:ext>
              </a:extLst>
            </p:cNvPr>
            <p:cNvSpPr/>
            <p:nvPr/>
          </p:nvSpPr>
          <p:spPr>
            <a:xfrm>
              <a:off x="4473147"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a:extLst>
                <a:ext uri="{FF2B5EF4-FFF2-40B4-BE49-F238E27FC236}">
                  <a16:creationId xmlns:a16="http://schemas.microsoft.com/office/drawing/2014/main" id="{5C1A5472-48D8-D110-1F06-D2CC634C404B}"/>
                </a:ext>
              </a:extLst>
            </p:cNvPr>
            <p:cNvSpPr/>
            <p:nvPr/>
          </p:nvSpPr>
          <p:spPr>
            <a:xfrm>
              <a:off x="4810899"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a:extLst>
                <a:ext uri="{FF2B5EF4-FFF2-40B4-BE49-F238E27FC236}">
                  <a16:creationId xmlns:a16="http://schemas.microsoft.com/office/drawing/2014/main" id="{53BD1F8D-F633-C282-048C-CD9AE0C22E8A}"/>
                </a:ext>
              </a:extLst>
            </p:cNvPr>
            <p:cNvSpPr/>
            <p:nvPr/>
          </p:nvSpPr>
          <p:spPr>
            <a:xfrm>
              <a:off x="5173364"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a:extLst>
                <a:ext uri="{FF2B5EF4-FFF2-40B4-BE49-F238E27FC236}">
                  <a16:creationId xmlns:a16="http://schemas.microsoft.com/office/drawing/2014/main" id="{352E9888-B68B-22AA-BF90-12C2DF2D14E5}"/>
                </a:ext>
              </a:extLst>
            </p:cNvPr>
            <p:cNvSpPr/>
            <p:nvPr/>
          </p:nvSpPr>
          <p:spPr>
            <a:xfrm>
              <a:off x="5535829"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tangle 40">
              <a:extLst>
                <a:ext uri="{FF2B5EF4-FFF2-40B4-BE49-F238E27FC236}">
                  <a16:creationId xmlns:a16="http://schemas.microsoft.com/office/drawing/2014/main" id="{33D2D589-2D8A-E575-29CA-843588E9DE33}"/>
                </a:ext>
              </a:extLst>
            </p:cNvPr>
            <p:cNvSpPr/>
            <p:nvPr/>
          </p:nvSpPr>
          <p:spPr>
            <a:xfrm>
              <a:off x="5898294"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a:extLst>
                <a:ext uri="{FF2B5EF4-FFF2-40B4-BE49-F238E27FC236}">
                  <a16:creationId xmlns:a16="http://schemas.microsoft.com/office/drawing/2014/main" id="{BD7D740A-686B-F16C-FAFB-70EBCC5F6E56}"/>
                </a:ext>
              </a:extLst>
            </p:cNvPr>
            <p:cNvSpPr/>
            <p:nvPr/>
          </p:nvSpPr>
          <p:spPr>
            <a:xfrm>
              <a:off x="6260761"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a:extLst>
                <a:ext uri="{FF2B5EF4-FFF2-40B4-BE49-F238E27FC236}">
                  <a16:creationId xmlns:a16="http://schemas.microsoft.com/office/drawing/2014/main" id="{916509EB-4AF2-BC07-0C02-7D09C4230B47}"/>
                </a:ext>
              </a:extLst>
            </p:cNvPr>
            <p:cNvSpPr/>
            <p:nvPr/>
          </p:nvSpPr>
          <p:spPr>
            <a:xfrm>
              <a:off x="6623226" y="355349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ectangle 43">
              <a:extLst>
                <a:ext uri="{FF2B5EF4-FFF2-40B4-BE49-F238E27FC236}">
                  <a16:creationId xmlns:a16="http://schemas.microsoft.com/office/drawing/2014/main" id="{AAB9A707-B2C8-2EBC-873C-61E1FB46F4DF}"/>
                </a:ext>
              </a:extLst>
            </p:cNvPr>
            <p:cNvSpPr/>
            <p:nvPr/>
          </p:nvSpPr>
          <p:spPr>
            <a:xfrm>
              <a:off x="3385752"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a:extLst>
                <a:ext uri="{FF2B5EF4-FFF2-40B4-BE49-F238E27FC236}">
                  <a16:creationId xmlns:a16="http://schemas.microsoft.com/office/drawing/2014/main" id="{D103574E-821E-C444-D139-E650E609E447}"/>
                </a:ext>
              </a:extLst>
            </p:cNvPr>
            <p:cNvSpPr/>
            <p:nvPr/>
          </p:nvSpPr>
          <p:spPr>
            <a:xfrm>
              <a:off x="3748217"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ectangle 45">
              <a:extLst>
                <a:ext uri="{FF2B5EF4-FFF2-40B4-BE49-F238E27FC236}">
                  <a16:creationId xmlns:a16="http://schemas.microsoft.com/office/drawing/2014/main" id="{60890906-3ECF-C7EE-68DC-F1E6C952A20A}"/>
                </a:ext>
              </a:extLst>
            </p:cNvPr>
            <p:cNvSpPr/>
            <p:nvPr/>
          </p:nvSpPr>
          <p:spPr>
            <a:xfrm>
              <a:off x="4110682"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a:extLst>
                <a:ext uri="{FF2B5EF4-FFF2-40B4-BE49-F238E27FC236}">
                  <a16:creationId xmlns:a16="http://schemas.microsoft.com/office/drawing/2014/main" id="{4FC1A456-9E4B-B396-71D3-B1DFFE042183}"/>
                </a:ext>
              </a:extLst>
            </p:cNvPr>
            <p:cNvSpPr/>
            <p:nvPr/>
          </p:nvSpPr>
          <p:spPr>
            <a:xfrm>
              <a:off x="4473147"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a:extLst>
                <a:ext uri="{FF2B5EF4-FFF2-40B4-BE49-F238E27FC236}">
                  <a16:creationId xmlns:a16="http://schemas.microsoft.com/office/drawing/2014/main" id="{0FC8E556-36B8-46A6-C6A5-979EED51BC21}"/>
                </a:ext>
              </a:extLst>
            </p:cNvPr>
            <p:cNvSpPr/>
            <p:nvPr/>
          </p:nvSpPr>
          <p:spPr>
            <a:xfrm>
              <a:off x="4810899"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ectangle 48">
              <a:extLst>
                <a:ext uri="{FF2B5EF4-FFF2-40B4-BE49-F238E27FC236}">
                  <a16:creationId xmlns:a16="http://schemas.microsoft.com/office/drawing/2014/main" id="{E5EE801E-ACB5-AE03-EA2A-E6BA53FE6E32}"/>
                </a:ext>
              </a:extLst>
            </p:cNvPr>
            <p:cNvSpPr/>
            <p:nvPr/>
          </p:nvSpPr>
          <p:spPr>
            <a:xfrm>
              <a:off x="5173364"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ectangle 49">
              <a:extLst>
                <a:ext uri="{FF2B5EF4-FFF2-40B4-BE49-F238E27FC236}">
                  <a16:creationId xmlns:a16="http://schemas.microsoft.com/office/drawing/2014/main" id="{371DB2AB-E65B-DBD9-931F-F7A77C04BA5D}"/>
                </a:ext>
              </a:extLst>
            </p:cNvPr>
            <p:cNvSpPr/>
            <p:nvPr/>
          </p:nvSpPr>
          <p:spPr>
            <a:xfrm>
              <a:off x="5535829"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a:extLst>
                <a:ext uri="{FF2B5EF4-FFF2-40B4-BE49-F238E27FC236}">
                  <a16:creationId xmlns:a16="http://schemas.microsoft.com/office/drawing/2014/main" id="{DEEC7C6F-E409-090C-544B-B88857B68C4D}"/>
                </a:ext>
              </a:extLst>
            </p:cNvPr>
            <p:cNvSpPr/>
            <p:nvPr/>
          </p:nvSpPr>
          <p:spPr>
            <a:xfrm>
              <a:off x="5898294"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51">
              <a:extLst>
                <a:ext uri="{FF2B5EF4-FFF2-40B4-BE49-F238E27FC236}">
                  <a16:creationId xmlns:a16="http://schemas.microsoft.com/office/drawing/2014/main" id="{9C1B830D-D1AE-34A8-144D-01F35F1FB390}"/>
                </a:ext>
              </a:extLst>
            </p:cNvPr>
            <p:cNvSpPr/>
            <p:nvPr/>
          </p:nvSpPr>
          <p:spPr>
            <a:xfrm>
              <a:off x="6260761"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ectangle 52">
              <a:extLst>
                <a:ext uri="{FF2B5EF4-FFF2-40B4-BE49-F238E27FC236}">
                  <a16:creationId xmlns:a16="http://schemas.microsoft.com/office/drawing/2014/main" id="{00B98B00-F5D7-C57B-75EB-8FF6042A3474}"/>
                </a:ext>
              </a:extLst>
            </p:cNvPr>
            <p:cNvSpPr/>
            <p:nvPr/>
          </p:nvSpPr>
          <p:spPr>
            <a:xfrm>
              <a:off x="6623226"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Rectangle 53">
              <a:extLst>
                <a:ext uri="{FF2B5EF4-FFF2-40B4-BE49-F238E27FC236}">
                  <a16:creationId xmlns:a16="http://schemas.microsoft.com/office/drawing/2014/main" id="{DBE9F106-5418-4568-9D0E-7BAA7BCFAF60}"/>
                </a:ext>
              </a:extLst>
            </p:cNvPr>
            <p:cNvSpPr/>
            <p:nvPr/>
          </p:nvSpPr>
          <p:spPr>
            <a:xfrm>
              <a:off x="3385752" y="427842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a:extLst>
                <a:ext uri="{FF2B5EF4-FFF2-40B4-BE49-F238E27FC236}">
                  <a16:creationId xmlns:a16="http://schemas.microsoft.com/office/drawing/2014/main" id="{2A8D1AA5-E65B-8007-0A18-9CAC5D5D7988}"/>
                </a:ext>
              </a:extLst>
            </p:cNvPr>
            <p:cNvSpPr/>
            <p:nvPr/>
          </p:nvSpPr>
          <p:spPr>
            <a:xfrm>
              <a:off x="3748217" y="427842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Rectangle 55">
              <a:extLst>
                <a:ext uri="{FF2B5EF4-FFF2-40B4-BE49-F238E27FC236}">
                  <a16:creationId xmlns:a16="http://schemas.microsoft.com/office/drawing/2014/main" id="{6BF6D066-666E-B319-9EF7-880D665873CA}"/>
                </a:ext>
              </a:extLst>
            </p:cNvPr>
            <p:cNvSpPr/>
            <p:nvPr/>
          </p:nvSpPr>
          <p:spPr>
            <a:xfrm>
              <a:off x="4110682" y="427842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Rectangle 56">
              <a:extLst>
                <a:ext uri="{FF2B5EF4-FFF2-40B4-BE49-F238E27FC236}">
                  <a16:creationId xmlns:a16="http://schemas.microsoft.com/office/drawing/2014/main" id="{F45C2F5D-AC51-B994-2528-6790E52C8B13}"/>
                </a:ext>
              </a:extLst>
            </p:cNvPr>
            <p:cNvSpPr/>
            <p:nvPr/>
          </p:nvSpPr>
          <p:spPr>
            <a:xfrm>
              <a:off x="4473147" y="427842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Rectangle 57">
              <a:extLst>
                <a:ext uri="{FF2B5EF4-FFF2-40B4-BE49-F238E27FC236}">
                  <a16:creationId xmlns:a16="http://schemas.microsoft.com/office/drawing/2014/main" id="{854CD2C1-642E-C8B1-108D-0E36E26D2339}"/>
                </a:ext>
              </a:extLst>
            </p:cNvPr>
            <p:cNvSpPr/>
            <p:nvPr/>
          </p:nvSpPr>
          <p:spPr>
            <a:xfrm>
              <a:off x="4810899" y="427842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Rectangle 58">
              <a:extLst>
                <a:ext uri="{FF2B5EF4-FFF2-40B4-BE49-F238E27FC236}">
                  <a16:creationId xmlns:a16="http://schemas.microsoft.com/office/drawing/2014/main" id="{CC51DA65-61B0-0658-99A9-8C3A483836E4}"/>
                </a:ext>
              </a:extLst>
            </p:cNvPr>
            <p:cNvSpPr/>
            <p:nvPr/>
          </p:nvSpPr>
          <p:spPr>
            <a:xfrm>
              <a:off x="5173364" y="427842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Rectangle 59">
              <a:extLst>
                <a:ext uri="{FF2B5EF4-FFF2-40B4-BE49-F238E27FC236}">
                  <a16:creationId xmlns:a16="http://schemas.microsoft.com/office/drawing/2014/main" id="{E02E99AE-948D-02B4-FDB1-1B413C7C07DA}"/>
                </a:ext>
              </a:extLst>
            </p:cNvPr>
            <p:cNvSpPr/>
            <p:nvPr/>
          </p:nvSpPr>
          <p:spPr>
            <a:xfrm>
              <a:off x="5535829" y="427842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Rectangle 60">
              <a:extLst>
                <a:ext uri="{FF2B5EF4-FFF2-40B4-BE49-F238E27FC236}">
                  <a16:creationId xmlns:a16="http://schemas.microsoft.com/office/drawing/2014/main" id="{47F9840A-9807-04AD-2545-3857D326384F}"/>
                </a:ext>
              </a:extLst>
            </p:cNvPr>
            <p:cNvSpPr/>
            <p:nvPr/>
          </p:nvSpPr>
          <p:spPr>
            <a:xfrm>
              <a:off x="5898294" y="427842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Rectangle 61">
              <a:extLst>
                <a:ext uri="{FF2B5EF4-FFF2-40B4-BE49-F238E27FC236}">
                  <a16:creationId xmlns:a16="http://schemas.microsoft.com/office/drawing/2014/main" id="{0AEFACED-3CAD-9B79-D531-5CA8041EF400}"/>
                </a:ext>
              </a:extLst>
            </p:cNvPr>
            <p:cNvSpPr/>
            <p:nvPr/>
          </p:nvSpPr>
          <p:spPr>
            <a:xfrm>
              <a:off x="6260761" y="427842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Rectangle 62">
              <a:extLst>
                <a:ext uri="{FF2B5EF4-FFF2-40B4-BE49-F238E27FC236}">
                  <a16:creationId xmlns:a16="http://schemas.microsoft.com/office/drawing/2014/main" id="{F1FA04E8-6384-3E7A-2455-AD8E84F4CD49}"/>
                </a:ext>
              </a:extLst>
            </p:cNvPr>
            <p:cNvSpPr/>
            <p:nvPr/>
          </p:nvSpPr>
          <p:spPr>
            <a:xfrm>
              <a:off x="6623226" y="427842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Rectangle 63">
              <a:extLst>
                <a:ext uri="{FF2B5EF4-FFF2-40B4-BE49-F238E27FC236}">
                  <a16:creationId xmlns:a16="http://schemas.microsoft.com/office/drawing/2014/main" id="{1FECE48A-49DF-E375-EB8E-C214513C19E1}"/>
                </a:ext>
              </a:extLst>
            </p:cNvPr>
            <p:cNvSpPr/>
            <p:nvPr/>
          </p:nvSpPr>
          <p:spPr>
            <a:xfrm>
              <a:off x="3385752"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a:extLst>
                <a:ext uri="{FF2B5EF4-FFF2-40B4-BE49-F238E27FC236}">
                  <a16:creationId xmlns:a16="http://schemas.microsoft.com/office/drawing/2014/main" id="{5908D9DD-1F5B-188C-77D8-E4FFAD9D4BDB}"/>
                </a:ext>
              </a:extLst>
            </p:cNvPr>
            <p:cNvSpPr/>
            <p:nvPr/>
          </p:nvSpPr>
          <p:spPr>
            <a:xfrm>
              <a:off x="3748217"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a:extLst>
                <a:ext uri="{FF2B5EF4-FFF2-40B4-BE49-F238E27FC236}">
                  <a16:creationId xmlns:a16="http://schemas.microsoft.com/office/drawing/2014/main" id="{2ABF335E-CA54-8A6D-8A4B-E4A0357AEF3D}"/>
                </a:ext>
              </a:extLst>
            </p:cNvPr>
            <p:cNvSpPr/>
            <p:nvPr/>
          </p:nvSpPr>
          <p:spPr>
            <a:xfrm>
              <a:off x="4110682"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Rectangle 66">
              <a:extLst>
                <a:ext uri="{FF2B5EF4-FFF2-40B4-BE49-F238E27FC236}">
                  <a16:creationId xmlns:a16="http://schemas.microsoft.com/office/drawing/2014/main" id="{AE3A1EE3-4FB7-409E-3DB7-3C992239DDCF}"/>
                </a:ext>
              </a:extLst>
            </p:cNvPr>
            <p:cNvSpPr/>
            <p:nvPr/>
          </p:nvSpPr>
          <p:spPr>
            <a:xfrm>
              <a:off x="4473147"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Rectangle 67">
              <a:extLst>
                <a:ext uri="{FF2B5EF4-FFF2-40B4-BE49-F238E27FC236}">
                  <a16:creationId xmlns:a16="http://schemas.microsoft.com/office/drawing/2014/main" id="{9FE423A0-668F-93AA-8F54-E58DC87882CB}"/>
                </a:ext>
              </a:extLst>
            </p:cNvPr>
            <p:cNvSpPr/>
            <p:nvPr/>
          </p:nvSpPr>
          <p:spPr>
            <a:xfrm>
              <a:off x="4810899"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a:extLst>
                <a:ext uri="{FF2B5EF4-FFF2-40B4-BE49-F238E27FC236}">
                  <a16:creationId xmlns:a16="http://schemas.microsoft.com/office/drawing/2014/main" id="{DE3BA663-A325-9F3B-C874-1078DB3984CC}"/>
                </a:ext>
              </a:extLst>
            </p:cNvPr>
            <p:cNvSpPr/>
            <p:nvPr/>
          </p:nvSpPr>
          <p:spPr>
            <a:xfrm>
              <a:off x="5173364"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a:extLst>
                <a:ext uri="{FF2B5EF4-FFF2-40B4-BE49-F238E27FC236}">
                  <a16:creationId xmlns:a16="http://schemas.microsoft.com/office/drawing/2014/main" id="{E6FB4AEA-4A1F-4346-684F-1D8382744A5F}"/>
                </a:ext>
              </a:extLst>
            </p:cNvPr>
            <p:cNvSpPr/>
            <p:nvPr/>
          </p:nvSpPr>
          <p:spPr>
            <a:xfrm>
              <a:off x="5535829"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a:extLst>
                <a:ext uri="{FF2B5EF4-FFF2-40B4-BE49-F238E27FC236}">
                  <a16:creationId xmlns:a16="http://schemas.microsoft.com/office/drawing/2014/main" id="{3EC502FE-A9EE-834A-47D6-64EB427158F2}"/>
                </a:ext>
              </a:extLst>
            </p:cNvPr>
            <p:cNvSpPr/>
            <p:nvPr/>
          </p:nvSpPr>
          <p:spPr>
            <a:xfrm>
              <a:off x="5898294"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Rectangle 71">
              <a:extLst>
                <a:ext uri="{FF2B5EF4-FFF2-40B4-BE49-F238E27FC236}">
                  <a16:creationId xmlns:a16="http://schemas.microsoft.com/office/drawing/2014/main" id="{A2D9B722-F722-DAE3-7B65-0031D93576A5}"/>
                </a:ext>
              </a:extLst>
            </p:cNvPr>
            <p:cNvSpPr/>
            <p:nvPr/>
          </p:nvSpPr>
          <p:spPr>
            <a:xfrm>
              <a:off x="6260761"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Rectangle 72">
              <a:extLst>
                <a:ext uri="{FF2B5EF4-FFF2-40B4-BE49-F238E27FC236}">
                  <a16:creationId xmlns:a16="http://schemas.microsoft.com/office/drawing/2014/main" id="{849C8BFF-8A61-444B-42D3-0676D31D1329}"/>
                </a:ext>
              </a:extLst>
            </p:cNvPr>
            <p:cNvSpPr/>
            <p:nvPr/>
          </p:nvSpPr>
          <p:spPr>
            <a:xfrm>
              <a:off x="6623226"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Rectangle 73">
              <a:extLst>
                <a:ext uri="{FF2B5EF4-FFF2-40B4-BE49-F238E27FC236}">
                  <a16:creationId xmlns:a16="http://schemas.microsoft.com/office/drawing/2014/main" id="{0F3C9D44-16D9-9C03-303C-91C699508E14}"/>
                </a:ext>
              </a:extLst>
            </p:cNvPr>
            <p:cNvSpPr/>
            <p:nvPr/>
          </p:nvSpPr>
          <p:spPr>
            <a:xfrm>
              <a:off x="3385752"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Rectangle 74">
              <a:extLst>
                <a:ext uri="{FF2B5EF4-FFF2-40B4-BE49-F238E27FC236}">
                  <a16:creationId xmlns:a16="http://schemas.microsoft.com/office/drawing/2014/main" id="{FCA6390E-E5A8-671E-87C9-F9EA33F16AC3}"/>
                </a:ext>
              </a:extLst>
            </p:cNvPr>
            <p:cNvSpPr/>
            <p:nvPr/>
          </p:nvSpPr>
          <p:spPr>
            <a:xfrm>
              <a:off x="3748217"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Rectangle 75">
              <a:extLst>
                <a:ext uri="{FF2B5EF4-FFF2-40B4-BE49-F238E27FC236}">
                  <a16:creationId xmlns:a16="http://schemas.microsoft.com/office/drawing/2014/main" id="{FCE274CA-FA3D-6C47-68EA-2FA9AA61FFD9}"/>
                </a:ext>
              </a:extLst>
            </p:cNvPr>
            <p:cNvSpPr/>
            <p:nvPr/>
          </p:nvSpPr>
          <p:spPr>
            <a:xfrm>
              <a:off x="4110682"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Rectangle 76">
              <a:extLst>
                <a:ext uri="{FF2B5EF4-FFF2-40B4-BE49-F238E27FC236}">
                  <a16:creationId xmlns:a16="http://schemas.microsoft.com/office/drawing/2014/main" id="{589B4829-F744-5963-F988-8C6EB780937A}"/>
                </a:ext>
              </a:extLst>
            </p:cNvPr>
            <p:cNvSpPr/>
            <p:nvPr/>
          </p:nvSpPr>
          <p:spPr>
            <a:xfrm>
              <a:off x="4473147"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Rectangle 77">
              <a:extLst>
                <a:ext uri="{FF2B5EF4-FFF2-40B4-BE49-F238E27FC236}">
                  <a16:creationId xmlns:a16="http://schemas.microsoft.com/office/drawing/2014/main" id="{1CC504CD-1D0B-6DE6-091A-7360C5101A72}"/>
                </a:ext>
              </a:extLst>
            </p:cNvPr>
            <p:cNvSpPr/>
            <p:nvPr/>
          </p:nvSpPr>
          <p:spPr>
            <a:xfrm>
              <a:off x="4810899"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Rectangle 78">
              <a:extLst>
                <a:ext uri="{FF2B5EF4-FFF2-40B4-BE49-F238E27FC236}">
                  <a16:creationId xmlns:a16="http://schemas.microsoft.com/office/drawing/2014/main" id="{7CDB115A-C8EC-A234-621E-1AEA03B5D463}"/>
                </a:ext>
              </a:extLst>
            </p:cNvPr>
            <p:cNvSpPr/>
            <p:nvPr/>
          </p:nvSpPr>
          <p:spPr>
            <a:xfrm>
              <a:off x="5173364"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Rectangle 79">
              <a:extLst>
                <a:ext uri="{FF2B5EF4-FFF2-40B4-BE49-F238E27FC236}">
                  <a16:creationId xmlns:a16="http://schemas.microsoft.com/office/drawing/2014/main" id="{7021BBF8-6392-4468-790B-21DF41193317}"/>
                </a:ext>
              </a:extLst>
            </p:cNvPr>
            <p:cNvSpPr/>
            <p:nvPr/>
          </p:nvSpPr>
          <p:spPr>
            <a:xfrm>
              <a:off x="5535829"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Rectangle 80">
              <a:extLst>
                <a:ext uri="{FF2B5EF4-FFF2-40B4-BE49-F238E27FC236}">
                  <a16:creationId xmlns:a16="http://schemas.microsoft.com/office/drawing/2014/main" id="{54CC77E3-8BAF-3689-5901-1908B2532E30}"/>
                </a:ext>
              </a:extLst>
            </p:cNvPr>
            <p:cNvSpPr/>
            <p:nvPr/>
          </p:nvSpPr>
          <p:spPr>
            <a:xfrm>
              <a:off x="5898294"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Rectangle 81">
              <a:extLst>
                <a:ext uri="{FF2B5EF4-FFF2-40B4-BE49-F238E27FC236}">
                  <a16:creationId xmlns:a16="http://schemas.microsoft.com/office/drawing/2014/main" id="{3F2C2325-DFD4-EDF2-C273-9865B5525418}"/>
                </a:ext>
              </a:extLst>
            </p:cNvPr>
            <p:cNvSpPr/>
            <p:nvPr/>
          </p:nvSpPr>
          <p:spPr>
            <a:xfrm>
              <a:off x="6260761"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Rectangle 82">
              <a:extLst>
                <a:ext uri="{FF2B5EF4-FFF2-40B4-BE49-F238E27FC236}">
                  <a16:creationId xmlns:a16="http://schemas.microsoft.com/office/drawing/2014/main" id="{534FAD9E-00E6-8464-EDC1-EDAF45634124}"/>
                </a:ext>
              </a:extLst>
            </p:cNvPr>
            <p:cNvSpPr/>
            <p:nvPr/>
          </p:nvSpPr>
          <p:spPr>
            <a:xfrm>
              <a:off x="6623226" y="5003351"/>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Rectangle 83">
              <a:extLst>
                <a:ext uri="{FF2B5EF4-FFF2-40B4-BE49-F238E27FC236}">
                  <a16:creationId xmlns:a16="http://schemas.microsoft.com/office/drawing/2014/main" id="{26A81783-7357-0F01-E447-9BE2159A01F8}"/>
                </a:ext>
              </a:extLst>
            </p:cNvPr>
            <p:cNvSpPr/>
            <p:nvPr/>
          </p:nvSpPr>
          <p:spPr>
            <a:xfrm>
              <a:off x="3385752"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Rectangle 84">
              <a:extLst>
                <a:ext uri="{FF2B5EF4-FFF2-40B4-BE49-F238E27FC236}">
                  <a16:creationId xmlns:a16="http://schemas.microsoft.com/office/drawing/2014/main" id="{05C814ED-943D-3DDE-DE50-79E41898BB40}"/>
                </a:ext>
              </a:extLst>
            </p:cNvPr>
            <p:cNvSpPr/>
            <p:nvPr/>
          </p:nvSpPr>
          <p:spPr>
            <a:xfrm>
              <a:off x="3748217"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Rectangle 85">
              <a:extLst>
                <a:ext uri="{FF2B5EF4-FFF2-40B4-BE49-F238E27FC236}">
                  <a16:creationId xmlns:a16="http://schemas.microsoft.com/office/drawing/2014/main" id="{66390DE6-F380-9FCD-E4E7-0BBE381D9BC2}"/>
                </a:ext>
              </a:extLst>
            </p:cNvPr>
            <p:cNvSpPr/>
            <p:nvPr/>
          </p:nvSpPr>
          <p:spPr>
            <a:xfrm>
              <a:off x="4110682"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Rectangle 86">
              <a:extLst>
                <a:ext uri="{FF2B5EF4-FFF2-40B4-BE49-F238E27FC236}">
                  <a16:creationId xmlns:a16="http://schemas.microsoft.com/office/drawing/2014/main" id="{FC15FE60-FAC5-B754-B37F-8605569DFFA2}"/>
                </a:ext>
              </a:extLst>
            </p:cNvPr>
            <p:cNvSpPr/>
            <p:nvPr/>
          </p:nvSpPr>
          <p:spPr>
            <a:xfrm>
              <a:off x="4473147"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Rectangle 87">
              <a:extLst>
                <a:ext uri="{FF2B5EF4-FFF2-40B4-BE49-F238E27FC236}">
                  <a16:creationId xmlns:a16="http://schemas.microsoft.com/office/drawing/2014/main" id="{51041BB4-F466-0F5B-1B4A-C129AAEECC68}"/>
                </a:ext>
              </a:extLst>
            </p:cNvPr>
            <p:cNvSpPr/>
            <p:nvPr/>
          </p:nvSpPr>
          <p:spPr>
            <a:xfrm>
              <a:off x="4810899"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Rectangle 88">
              <a:extLst>
                <a:ext uri="{FF2B5EF4-FFF2-40B4-BE49-F238E27FC236}">
                  <a16:creationId xmlns:a16="http://schemas.microsoft.com/office/drawing/2014/main" id="{FC9D293B-2E3C-62F0-ADC1-0E84880B5D82}"/>
                </a:ext>
              </a:extLst>
            </p:cNvPr>
            <p:cNvSpPr/>
            <p:nvPr/>
          </p:nvSpPr>
          <p:spPr>
            <a:xfrm>
              <a:off x="5173364"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Rectangle 89">
              <a:extLst>
                <a:ext uri="{FF2B5EF4-FFF2-40B4-BE49-F238E27FC236}">
                  <a16:creationId xmlns:a16="http://schemas.microsoft.com/office/drawing/2014/main" id="{FAF1B9C1-0EA6-68B8-4642-C634C9D5DD84}"/>
                </a:ext>
              </a:extLst>
            </p:cNvPr>
            <p:cNvSpPr/>
            <p:nvPr/>
          </p:nvSpPr>
          <p:spPr>
            <a:xfrm>
              <a:off x="5535829"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1" name="Rectangle 90">
              <a:extLst>
                <a:ext uri="{FF2B5EF4-FFF2-40B4-BE49-F238E27FC236}">
                  <a16:creationId xmlns:a16="http://schemas.microsoft.com/office/drawing/2014/main" id="{A957BD85-F24D-F07F-7D2E-9560EC85A94C}"/>
                </a:ext>
              </a:extLst>
            </p:cNvPr>
            <p:cNvSpPr/>
            <p:nvPr/>
          </p:nvSpPr>
          <p:spPr>
            <a:xfrm>
              <a:off x="5898294"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Rectangle 91">
              <a:extLst>
                <a:ext uri="{FF2B5EF4-FFF2-40B4-BE49-F238E27FC236}">
                  <a16:creationId xmlns:a16="http://schemas.microsoft.com/office/drawing/2014/main" id="{9AD2FCD2-5508-92A0-5455-26943BB60EB7}"/>
                </a:ext>
              </a:extLst>
            </p:cNvPr>
            <p:cNvSpPr/>
            <p:nvPr/>
          </p:nvSpPr>
          <p:spPr>
            <a:xfrm>
              <a:off x="6260761"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Rectangle 92">
              <a:extLst>
                <a:ext uri="{FF2B5EF4-FFF2-40B4-BE49-F238E27FC236}">
                  <a16:creationId xmlns:a16="http://schemas.microsoft.com/office/drawing/2014/main" id="{77990E5A-8F2D-C02E-EC7B-4A2CA0BC965B}"/>
                </a:ext>
              </a:extLst>
            </p:cNvPr>
            <p:cNvSpPr/>
            <p:nvPr/>
          </p:nvSpPr>
          <p:spPr>
            <a:xfrm>
              <a:off x="6623226" y="5354233"/>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Rectangle 93">
              <a:extLst>
                <a:ext uri="{FF2B5EF4-FFF2-40B4-BE49-F238E27FC236}">
                  <a16:creationId xmlns:a16="http://schemas.microsoft.com/office/drawing/2014/main" id="{D4134D9F-AABA-72AE-8C40-DA33AB69FA5C}"/>
                </a:ext>
              </a:extLst>
            </p:cNvPr>
            <p:cNvSpPr/>
            <p:nvPr/>
          </p:nvSpPr>
          <p:spPr>
            <a:xfrm>
              <a:off x="3385752" y="5716698"/>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Rectangle 94">
              <a:extLst>
                <a:ext uri="{FF2B5EF4-FFF2-40B4-BE49-F238E27FC236}">
                  <a16:creationId xmlns:a16="http://schemas.microsoft.com/office/drawing/2014/main" id="{B791F5B5-64F0-4703-6A7A-D55E40877253}"/>
                </a:ext>
              </a:extLst>
            </p:cNvPr>
            <p:cNvSpPr/>
            <p:nvPr/>
          </p:nvSpPr>
          <p:spPr>
            <a:xfrm>
              <a:off x="3748217" y="5716698"/>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Rectangle 95">
              <a:extLst>
                <a:ext uri="{FF2B5EF4-FFF2-40B4-BE49-F238E27FC236}">
                  <a16:creationId xmlns:a16="http://schemas.microsoft.com/office/drawing/2014/main" id="{5ECE767F-2C0D-D3FB-B3EF-D0914D442919}"/>
                </a:ext>
              </a:extLst>
            </p:cNvPr>
            <p:cNvSpPr/>
            <p:nvPr/>
          </p:nvSpPr>
          <p:spPr>
            <a:xfrm>
              <a:off x="4110682" y="5716698"/>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Rectangle 96">
              <a:extLst>
                <a:ext uri="{FF2B5EF4-FFF2-40B4-BE49-F238E27FC236}">
                  <a16:creationId xmlns:a16="http://schemas.microsoft.com/office/drawing/2014/main" id="{76CE012E-B1EB-DD91-5B88-1E33529A6F45}"/>
                </a:ext>
              </a:extLst>
            </p:cNvPr>
            <p:cNvSpPr/>
            <p:nvPr/>
          </p:nvSpPr>
          <p:spPr>
            <a:xfrm>
              <a:off x="4473147" y="5716698"/>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Rectangle 97">
              <a:extLst>
                <a:ext uri="{FF2B5EF4-FFF2-40B4-BE49-F238E27FC236}">
                  <a16:creationId xmlns:a16="http://schemas.microsoft.com/office/drawing/2014/main" id="{1CDFC5EA-EF11-F4A1-8645-A4D6DCE624DA}"/>
                </a:ext>
              </a:extLst>
            </p:cNvPr>
            <p:cNvSpPr/>
            <p:nvPr/>
          </p:nvSpPr>
          <p:spPr>
            <a:xfrm>
              <a:off x="4810899" y="5716698"/>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Rectangle 98">
              <a:extLst>
                <a:ext uri="{FF2B5EF4-FFF2-40B4-BE49-F238E27FC236}">
                  <a16:creationId xmlns:a16="http://schemas.microsoft.com/office/drawing/2014/main" id="{EAE4D3EA-11E7-CE38-8623-E5B790CE4ECB}"/>
                </a:ext>
              </a:extLst>
            </p:cNvPr>
            <p:cNvSpPr/>
            <p:nvPr/>
          </p:nvSpPr>
          <p:spPr>
            <a:xfrm>
              <a:off x="5173364" y="5716698"/>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Rectangle 99">
              <a:extLst>
                <a:ext uri="{FF2B5EF4-FFF2-40B4-BE49-F238E27FC236}">
                  <a16:creationId xmlns:a16="http://schemas.microsoft.com/office/drawing/2014/main" id="{B94BA74F-9CF5-FD56-D399-C598DC638B7E}"/>
                </a:ext>
              </a:extLst>
            </p:cNvPr>
            <p:cNvSpPr/>
            <p:nvPr/>
          </p:nvSpPr>
          <p:spPr>
            <a:xfrm>
              <a:off x="5535829" y="5716698"/>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Rectangle 100">
              <a:extLst>
                <a:ext uri="{FF2B5EF4-FFF2-40B4-BE49-F238E27FC236}">
                  <a16:creationId xmlns:a16="http://schemas.microsoft.com/office/drawing/2014/main" id="{CBC01004-DCE7-ECA6-43C4-935715E7604C}"/>
                </a:ext>
              </a:extLst>
            </p:cNvPr>
            <p:cNvSpPr/>
            <p:nvPr/>
          </p:nvSpPr>
          <p:spPr>
            <a:xfrm>
              <a:off x="5898294" y="5716698"/>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 name="Rectangle 101">
              <a:extLst>
                <a:ext uri="{FF2B5EF4-FFF2-40B4-BE49-F238E27FC236}">
                  <a16:creationId xmlns:a16="http://schemas.microsoft.com/office/drawing/2014/main" id="{82793006-F718-2F15-0DFE-4E5B99FCB800}"/>
                </a:ext>
              </a:extLst>
            </p:cNvPr>
            <p:cNvSpPr/>
            <p:nvPr/>
          </p:nvSpPr>
          <p:spPr>
            <a:xfrm>
              <a:off x="6260761" y="5716698"/>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 name="Rectangle 102">
              <a:extLst>
                <a:ext uri="{FF2B5EF4-FFF2-40B4-BE49-F238E27FC236}">
                  <a16:creationId xmlns:a16="http://schemas.microsoft.com/office/drawing/2014/main" id="{6297014E-D7BC-8324-8076-518A1ADE53B0}"/>
                </a:ext>
              </a:extLst>
            </p:cNvPr>
            <p:cNvSpPr/>
            <p:nvPr/>
          </p:nvSpPr>
          <p:spPr>
            <a:xfrm>
              <a:off x="6623226" y="5716698"/>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2" name="Rectangle 121">
              <a:extLst>
                <a:ext uri="{FF2B5EF4-FFF2-40B4-BE49-F238E27FC236}">
                  <a16:creationId xmlns:a16="http://schemas.microsoft.com/office/drawing/2014/main" id="{0D90D7F0-424B-5379-B44C-60167DF3C051}"/>
                </a:ext>
              </a:extLst>
            </p:cNvPr>
            <p:cNvSpPr/>
            <p:nvPr/>
          </p:nvSpPr>
          <p:spPr>
            <a:xfrm>
              <a:off x="6623224" y="391595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3" name="Rectangle 122">
              <a:extLst>
                <a:ext uri="{FF2B5EF4-FFF2-40B4-BE49-F238E27FC236}">
                  <a16:creationId xmlns:a16="http://schemas.microsoft.com/office/drawing/2014/main" id="{4E8D58FA-364A-B119-A0F2-915D53F1D578}"/>
                </a:ext>
              </a:extLst>
            </p:cNvPr>
            <p:cNvSpPr/>
            <p:nvPr/>
          </p:nvSpPr>
          <p:spPr>
            <a:xfrm>
              <a:off x="6260759"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4" name="Rectangle 123">
              <a:extLst>
                <a:ext uri="{FF2B5EF4-FFF2-40B4-BE49-F238E27FC236}">
                  <a16:creationId xmlns:a16="http://schemas.microsoft.com/office/drawing/2014/main" id="{3F5092CD-22D9-295B-C9CF-E1F641AFBCB1}"/>
                </a:ext>
              </a:extLst>
            </p:cNvPr>
            <p:cNvSpPr/>
            <p:nvPr/>
          </p:nvSpPr>
          <p:spPr>
            <a:xfrm>
              <a:off x="6623224" y="4640886"/>
              <a:ext cx="362465" cy="362465"/>
            </a:xfrm>
            <a:prstGeom prst="rect">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TextBox 106">
            <a:extLst>
              <a:ext uri="{FF2B5EF4-FFF2-40B4-BE49-F238E27FC236}">
                <a16:creationId xmlns:a16="http://schemas.microsoft.com/office/drawing/2014/main" id="{EFBDB5F1-C0F8-94F4-1292-3D5DF5A5EBF1}"/>
              </a:ext>
            </a:extLst>
          </p:cNvPr>
          <p:cNvSpPr txBox="1"/>
          <p:nvPr/>
        </p:nvSpPr>
        <p:spPr>
          <a:xfrm>
            <a:off x="4362545" y="2397819"/>
            <a:ext cx="1163618" cy="369332"/>
          </a:xfrm>
          <a:prstGeom prst="rect">
            <a:avLst/>
          </a:prstGeom>
          <a:noFill/>
        </p:spPr>
        <p:txBody>
          <a:bodyPr wrap="square" rtlCol="0">
            <a:spAutoFit/>
          </a:bodyPr>
          <a:lstStyle/>
          <a:p>
            <a:r>
              <a:rPr lang="en-GB" dirty="0">
                <a:solidFill>
                  <a:srgbClr val="FF0000"/>
                </a:solidFill>
              </a:rPr>
              <a:t>ANSWER</a:t>
            </a:r>
          </a:p>
        </p:txBody>
      </p:sp>
      <p:sp>
        <p:nvSpPr>
          <p:cNvPr id="108" name="TextBox 107">
            <a:extLst>
              <a:ext uri="{FF2B5EF4-FFF2-40B4-BE49-F238E27FC236}">
                <a16:creationId xmlns:a16="http://schemas.microsoft.com/office/drawing/2014/main" id="{CCE7503A-1E14-36CA-ED38-02B78BCE1396}"/>
              </a:ext>
            </a:extLst>
          </p:cNvPr>
          <p:cNvSpPr txBox="1"/>
          <p:nvPr/>
        </p:nvSpPr>
        <p:spPr>
          <a:xfrm>
            <a:off x="120845" y="756779"/>
            <a:ext cx="6157518" cy="523220"/>
          </a:xfrm>
          <a:prstGeom prst="rect">
            <a:avLst/>
          </a:prstGeom>
          <a:noFill/>
        </p:spPr>
        <p:txBody>
          <a:bodyPr wrap="square">
            <a:spAutoFit/>
          </a:bodyPr>
          <a:lstStyle/>
          <a:p>
            <a:r>
              <a:rPr lang="en-GB" sz="2800" b="1" u="sng" dirty="0"/>
              <a:t>Run Length Encoding</a:t>
            </a:r>
          </a:p>
        </p:txBody>
      </p:sp>
      <p:sp>
        <p:nvSpPr>
          <p:cNvPr id="109" name="Rectangle 108">
            <a:extLst>
              <a:ext uri="{FF2B5EF4-FFF2-40B4-BE49-F238E27FC236}">
                <a16:creationId xmlns:a16="http://schemas.microsoft.com/office/drawing/2014/main" id="{FCF920B8-9468-4A17-6E5E-7C5386C6A627}"/>
              </a:ext>
            </a:extLst>
          </p:cNvPr>
          <p:cNvSpPr/>
          <p:nvPr/>
        </p:nvSpPr>
        <p:spPr>
          <a:xfrm>
            <a:off x="0" y="485776"/>
            <a:ext cx="12192000" cy="369332"/>
          </a:xfrm>
          <a:prstGeom prst="rect">
            <a:avLst/>
          </a:prstGeom>
        </p:spPr>
        <p:txBody>
          <a:bodyPr wrap="square">
            <a:spAutoFit/>
          </a:bodyPr>
          <a:lstStyle/>
          <a:p>
            <a:r>
              <a:rPr lang="en-GB" dirty="0">
                <a:solidFill>
                  <a:srgbClr val="C00000"/>
                </a:solidFill>
              </a:rPr>
              <a:t>Run-length encoding and dictionary coding for lossless compression</a:t>
            </a:r>
          </a:p>
        </p:txBody>
      </p:sp>
      <p:sp>
        <p:nvSpPr>
          <p:cNvPr id="110" name="Rectangle 109">
            <a:extLst>
              <a:ext uri="{FF2B5EF4-FFF2-40B4-BE49-F238E27FC236}">
                <a16:creationId xmlns:a16="http://schemas.microsoft.com/office/drawing/2014/main" id="{E5BD403A-7790-8963-95CF-607110B3F0ED}"/>
              </a:ext>
            </a:extLst>
          </p:cNvPr>
          <p:cNvSpPr/>
          <p:nvPr/>
        </p:nvSpPr>
        <p:spPr>
          <a:xfrm>
            <a:off x="0" y="0"/>
            <a:ext cx="12192000" cy="461665"/>
          </a:xfrm>
          <a:prstGeom prst="rect">
            <a:avLst/>
          </a:prstGeom>
        </p:spPr>
        <p:txBody>
          <a:bodyPr wrap="square">
            <a:spAutoFit/>
          </a:bodyPr>
          <a:lstStyle/>
          <a:p>
            <a:r>
              <a:rPr lang="en-GB" sz="2400" b="1" dirty="0">
                <a:solidFill>
                  <a:srgbClr val="C00000"/>
                </a:solidFill>
              </a:rPr>
              <a:t>Activity 0 – Practice Task</a:t>
            </a:r>
            <a:endParaRPr lang="en-GB" sz="2400" dirty="0">
              <a:solidFill>
                <a:srgbClr val="C00000"/>
              </a:solidFill>
            </a:endParaRPr>
          </a:p>
        </p:txBody>
      </p:sp>
    </p:spTree>
    <p:extLst>
      <p:ext uri="{BB962C8B-B14F-4D97-AF65-F5344CB8AC3E}">
        <p14:creationId xmlns:p14="http://schemas.microsoft.com/office/powerpoint/2010/main" val="34937412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E12D76C76354740B7CBBF2665045396" ma:contentTypeVersion="16" ma:contentTypeDescription="Create a new document." ma:contentTypeScope="" ma:versionID="5b3fbb9b8859c26e375e2fbd8dc46564">
  <xsd:schema xmlns:xsd="http://www.w3.org/2001/XMLSchema" xmlns:xs="http://www.w3.org/2001/XMLSchema" xmlns:p="http://schemas.microsoft.com/office/2006/metadata/properties" xmlns:ns2="37fe56ab-308d-4734-b74b-a558c810fcbe" xmlns:ns3="369e9b99-12c1-4e15-aac8-3dd6f2f561a0" targetNamespace="http://schemas.microsoft.com/office/2006/metadata/properties" ma:root="true" ma:fieldsID="aa382c965f7b93e1f365364eb4d4d4f9" ns2:_="" ns3:_="">
    <xsd:import namespace="37fe56ab-308d-4734-b74b-a558c810fcbe"/>
    <xsd:import namespace="369e9b99-12c1-4e15-aac8-3dd6f2f561a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ObjectDetectorVersions"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2:TaxCatchAll" minOccurs="0"/>
                <xsd:element ref="ns3:MediaServiceOCR" minOccurs="0"/>
                <xsd:element ref="ns3:MediaServiceSearchProperties"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fe56ab-308d-4734-b74b-a558c810fcbe"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041848ed-3784-454a-92c8-43fa528d5e0b}" ma:internalName="TaxCatchAll" ma:showField="CatchAllData" ma:web="37fe56ab-308d-4734-b74b-a558c810fcbe">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369e9b99-12c1-4e15-aac8-3dd6f2f561a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cb8c777a-c869-4013-8208-f2d218cb7a60"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369e9b99-12c1-4e15-aac8-3dd6f2f561a0">
      <Terms xmlns="http://schemas.microsoft.com/office/infopath/2007/PartnerControls"/>
    </lcf76f155ced4ddcb4097134ff3c332f>
    <TaxCatchAll xmlns="37fe56ab-308d-4734-b74b-a558c810fcbe" xsi:nil="true"/>
  </documentManagement>
</p:properties>
</file>

<file path=customXml/itemProps1.xml><?xml version="1.0" encoding="utf-8"?>
<ds:datastoreItem xmlns:ds="http://schemas.openxmlformats.org/officeDocument/2006/customXml" ds:itemID="{63492AAC-31F6-4791-84BA-AD483BE59BF4}"/>
</file>

<file path=customXml/itemProps2.xml><?xml version="1.0" encoding="utf-8"?>
<ds:datastoreItem xmlns:ds="http://schemas.openxmlformats.org/officeDocument/2006/customXml" ds:itemID="{DBCFF5FA-82A5-42CC-A6DF-D0E9A4D90256}"/>
</file>

<file path=customXml/itemProps3.xml><?xml version="1.0" encoding="utf-8"?>
<ds:datastoreItem xmlns:ds="http://schemas.openxmlformats.org/officeDocument/2006/customXml" ds:itemID="{1726BDC4-5C36-420D-8D3A-9F58BDB504B0}"/>
</file>

<file path=docProps/app.xml><?xml version="1.0" encoding="utf-8"?>
<Properties xmlns="http://schemas.openxmlformats.org/officeDocument/2006/extended-properties" xmlns:vt="http://schemas.openxmlformats.org/officeDocument/2006/docPropsVTypes">
  <TotalTime>1600</TotalTime>
  <Words>496</Words>
  <Application>Microsoft Office PowerPoint</Application>
  <PresentationFormat>Widescreen</PresentationFormat>
  <Paragraphs>56</Paragraphs>
  <Slides>5</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5</vt:i4>
      </vt:variant>
    </vt:vector>
  </HeadingPairs>
  <TitlesOfParts>
    <vt:vector size="11" baseType="lpstr">
      <vt:lpstr>Arial</vt:lpstr>
      <vt:lpstr>Calibri</vt:lpstr>
      <vt:lpstr>Calibri Light</vt:lpstr>
      <vt:lpstr>Consolas</vt:lpstr>
      <vt:lpstr>Office Theme</vt:lpstr>
      <vt:lpstr>1_Office Theme</vt:lpstr>
      <vt:lpstr>Independent Task</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Craig Sargent</dc:creator>
  <cp:lastModifiedBy>Paul Gorvin</cp:lastModifiedBy>
  <cp:revision>82</cp:revision>
  <dcterms:created xsi:type="dcterms:W3CDTF">2014-10-30T19:23:19Z</dcterms:created>
  <dcterms:modified xsi:type="dcterms:W3CDTF">2024-07-03T21:00:08Z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0x0101000E12D76C76354740B7CBBF2665045396</vt:lpwstr>
  </property>
</Properties>
</file>