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342" r:id="rId5"/>
    <p:sldId id="351" r:id="rId6"/>
    <p:sldId id="352" r:id="rId7"/>
    <p:sldId id="348" r:id="rId8"/>
    <p:sldId id="353" r:id="rId9"/>
    <p:sldId id="354" r:id="rId10"/>
    <p:sldId id="355" r:id="rId11"/>
    <p:sldId id="350" r:id="rId12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5202E"/>
    <a:srgbClr val="0515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646"/>
  </p:normalViewPr>
  <p:slideViewPr>
    <p:cSldViewPr snapToGrid="0" snapToObjects="1" showGuides="1">
      <p:cViewPr varScale="1">
        <p:scale>
          <a:sx n="113" d="100"/>
          <a:sy n="113" d="100"/>
        </p:scale>
        <p:origin x="510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366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7371277-867B-4F79-B626-5D15310F0B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0F123B-AFBA-49F9-9E86-24F100D1F1E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4DC31BE2-E78D-4ABE-8EDB-4AD36DF398A3}" type="datetimeFigureOut">
              <a:rPr lang="en-GB" smtClean="0"/>
              <a:t>20/06/2024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879063-21AE-4790-85A4-50D17E2D826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9F5F78-3D9C-4E5F-A866-96C1DD86FEA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463FF618-F07E-477B-AA5D-612E7A56D4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331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D4B3339F-6CEA-4641-BE08-40DAFD6FCF25}" type="datetimeFigureOut">
              <a:rPr lang="en-GB" smtClean="0"/>
              <a:t>20/06/2024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DEF75CB5-5666-5049-9AE0-38EFD385C21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5626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EF75CB5-5666-5049-9AE0-38EFD385C21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090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EF75CB5-5666-5049-9AE0-38EFD385C21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8051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DEF75CB5-5666-5049-9AE0-38EFD385C21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418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EF75CB5-5666-5049-9AE0-38EFD385C2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752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DEF75CB5-5666-5049-9AE0-38EFD385C21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932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ised Layout">
    <p:bg>
      <p:bgPr>
        <a:gradFill>
          <a:gsLst>
            <a:gs pos="93000">
              <a:schemeClr val="tx2"/>
            </a:gs>
            <a:gs pos="81000">
              <a:schemeClr val="accent6">
                <a:lumMod val="50000"/>
              </a:schemeClr>
            </a:gs>
            <a:gs pos="27000">
              <a:schemeClr val="tx1"/>
            </a:gs>
            <a:gs pos="8000">
              <a:schemeClr val="accent4">
                <a:lumMod val="75000"/>
              </a:schemeClr>
            </a:gs>
            <a:gs pos="0">
              <a:schemeClr val="accent4"/>
            </a:gs>
            <a:gs pos="99000">
              <a:schemeClr val="tx2">
                <a:lumMod val="40000"/>
                <a:lumOff val="60000"/>
              </a:schemeClr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14">
            <a:extLst>
              <a:ext uri="{FF2B5EF4-FFF2-40B4-BE49-F238E27FC236}">
                <a16:creationId xmlns:a16="http://schemas.microsoft.com/office/drawing/2014/main" id="{F6856948-14CB-159E-5A7C-80A0115641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7000"/>
                    </a14:imgEffect>
                  </a14:imgLayer>
                </a14:imgProps>
              </a:ext>
            </a:extLst>
          </a:blip>
          <a:srcRect t="185" b="185"/>
          <a:stretch/>
        </p:blipFill>
        <p:spPr>
          <a:xfrm>
            <a:off x="0" y="0"/>
            <a:ext cx="12192000" cy="6832599"/>
          </a:xfrm>
          <a:prstGeom prst="rect">
            <a:avLst/>
          </a:prstGeom>
        </p:spPr>
      </p:pic>
      <p:pic>
        <p:nvPicPr>
          <p:cNvPr id="9" name="Content Placeholder 14">
            <a:extLst>
              <a:ext uri="{FF2B5EF4-FFF2-40B4-BE49-F238E27FC236}">
                <a16:creationId xmlns:a16="http://schemas.microsoft.com/office/drawing/2014/main" id="{7FFF1F47-49A0-3608-5C50-3C57415465B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10901" t="2692" r="9005" b="2173"/>
          <a:stretch/>
        </p:blipFill>
        <p:spPr>
          <a:xfrm>
            <a:off x="-3" y="37"/>
            <a:ext cx="12192000" cy="685386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462FF1-D97D-8505-FE7F-8B2DB411A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527164"/>
            <a:ext cx="12191998" cy="1323440"/>
          </a:xfrm>
        </p:spPr>
        <p:txBody>
          <a:bodyPr rtlCol="0">
            <a:noAutofit/>
          </a:bodyPr>
          <a:lstStyle>
            <a:lvl1pPr algn="ctr">
              <a:defRPr lang="en-GB" sz="6000" kern="1200" spc="2200" baseline="0">
                <a:solidFill>
                  <a:schemeClr val="accent5"/>
                </a:solidFill>
              </a:defRPr>
            </a:lvl1pPr>
          </a:lstStyle>
          <a:p>
            <a:pPr rtl="0"/>
            <a:r>
              <a:rPr lang="en-GB"/>
              <a:t>Click to edit title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8B9CAE2-F3DD-D6D3-96C8-D947A41177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" y="3558868"/>
            <a:ext cx="12191997" cy="781119"/>
          </a:xfrm>
        </p:spPr>
        <p:txBody>
          <a:bodyPr rtlCol="0">
            <a:noAutofit/>
          </a:bodyPr>
          <a:lstStyle>
            <a:lvl1pPr marL="0" indent="0" algn="ctr">
              <a:buNone/>
              <a:defRPr lang="en-GB" sz="4000" b="0" i="0" spc="1800" baseline="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GB"/>
              <a:t>Click to edit subtitle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07BA9FA4-8138-9E88-1DA3-FE01F56721B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5532550"/>
            <a:ext cx="12192000" cy="1323440"/>
          </a:xfrm>
          <a:solidFill>
            <a:schemeClr val="tx1">
              <a:alpha val="61961"/>
            </a:schemeClr>
          </a:solidFill>
        </p:spPr>
        <p:txBody>
          <a:bodyPr lIns="0" tIns="0" rIns="0" bIns="0" rtlCol="0" anchor="ctr" anchorCtr="0">
            <a:noAutofit/>
          </a:bodyPr>
          <a:lstStyle>
            <a:lvl1pPr marL="0" indent="0" algn="ctr">
              <a:lnSpc>
                <a:spcPct val="60000"/>
              </a:lnSpc>
              <a:buNone/>
              <a:defRPr lang="en-GB" sz="2000" b="0" i="0" spc="3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 rtl="0"/>
            <a:r>
              <a:rPr lang="en-GB"/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4119321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gradFill>
          <a:gsLst>
            <a:gs pos="81987">
              <a:schemeClr val="accent6">
                <a:lumMod val="50000"/>
              </a:schemeClr>
            </a:gs>
            <a:gs pos="35040">
              <a:srgbClr val="020B11"/>
            </a:gs>
            <a:gs pos="11979">
              <a:schemeClr val="accent4">
                <a:lumMod val="50000"/>
              </a:schemeClr>
            </a:gs>
            <a:gs pos="0">
              <a:schemeClr val="accent4"/>
            </a:gs>
            <a:gs pos="99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Content Placeholder 14">
            <a:extLst>
              <a:ext uri="{FF2B5EF4-FFF2-40B4-BE49-F238E27FC236}">
                <a16:creationId xmlns:a16="http://schemas.microsoft.com/office/drawing/2014/main" id="{BD0D7128-6130-EE47-90ED-D45A35B438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7000"/>
                    </a14:imgEffect>
                  </a14:imgLayer>
                </a14:imgProps>
              </a:ext>
            </a:extLst>
          </a:blip>
          <a:srcRect t="185" b="185"/>
          <a:stretch/>
        </p:blipFill>
        <p:spPr>
          <a:xfrm>
            <a:off x="-6228" y="3074"/>
            <a:ext cx="12192000" cy="6854926"/>
          </a:xfrm>
          <a:prstGeom prst="rect">
            <a:avLst/>
          </a:prstGeom>
        </p:spPr>
      </p:pic>
      <p:pic>
        <p:nvPicPr>
          <p:cNvPr id="6" name="Content Placeholder 14">
            <a:extLst>
              <a:ext uri="{FF2B5EF4-FFF2-40B4-BE49-F238E27FC236}">
                <a16:creationId xmlns:a16="http://schemas.microsoft.com/office/drawing/2014/main" id="{14AC0A97-7D79-3DBE-FB53-A9EBFD806E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151" t="2692" r="49052" b="2173"/>
          <a:stretch/>
        </p:blipFill>
        <p:spPr>
          <a:xfrm>
            <a:off x="4455845" y="-6350"/>
            <a:ext cx="7732295" cy="685386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5F19E97-D266-0158-DB58-8B80C6AE8445}"/>
              </a:ext>
            </a:extLst>
          </p:cNvPr>
          <p:cNvSpPr/>
          <p:nvPr userDrawn="1"/>
        </p:nvSpPr>
        <p:spPr>
          <a:xfrm>
            <a:off x="-1" y="0"/>
            <a:ext cx="8784040" cy="685915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E83F98-B388-2594-BACB-E3DB652C9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3661" y="1052108"/>
            <a:ext cx="6910627" cy="1164882"/>
          </a:xfrm>
        </p:spPr>
        <p:txBody>
          <a:bodyPr rtlCol="0" anchor="b">
            <a:noAutofit/>
          </a:bodyPr>
          <a:lstStyle>
            <a:defPPr>
              <a:defRPr lang="en-GB"/>
            </a:defPPr>
          </a:lstStyle>
          <a:p>
            <a:pPr rtl="0"/>
            <a:r>
              <a:rPr lang="en-GB"/>
              <a:t>Click to edit title style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AEE2076-2104-00E8-4FC5-D2D1939662A8}"/>
              </a:ext>
            </a:extLst>
          </p:cNvPr>
          <p:cNvSpPr/>
          <p:nvPr userDrawn="1"/>
        </p:nvSpPr>
        <p:spPr>
          <a:xfrm>
            <a:off x="1876516" y="842493"/>
            <a:ext cx="144379" cy="144379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  <a:alpha val="4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29EA78E-CF91-A313-1EA3-1B737189BE6A}"/>
              </a:ext>
            </a:extLst>
          </p:cNvPr>
          <p:cNvSpPr/>
          <p:nvPr userDrawn="1"/>
        </p:nvSpPr>
        <p:spPr>
          <a:xfrm>
            <a:off x="3272500" y="5713197"/>
            <a:ext cx="144379" cy="144379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  <a:alpha val="4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BC4BAB7B-AB4F-FB57-387C-7A8618043E2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025623" y="2530837"/>
            <a:ext cx="6888665" cy="961087"/>
          </a:xfrm>
        </p:spPr>
        <p:txBody>
          <a:bodyPr rtlCol="0">
            <a:noAutofit/>
          </a:bodyPr>
          <a:lstStyle>
            <a:lvl1pPr>
              <a:lnSpc>
                <a:spcPct val="140000"/>
              </a:lnSpc>
              <a:defRPr lang="en-GB" sz="200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7512376E-E81C-EEBC-A5F9-53785637088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25624" y="3617963"/>
            <a:ext cx="6888665" cy="2241805"/>
          </a:xfrm>
        </p:spPr>
        <p:txBody>
          <a:bodyPr rtlCol="0" anchor="t">
            <a:noAutofit/>
          </a:bodyPr>
          <a:lstStyle>
            <a:lvl1pPr marL="285750" marR="0" indent="-28575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Tx/>
              <a:buFont typeface="Arial" panose="020B0604020202020204" pitchFamily="34" charset="0"/>
              <a:buChar char="•"/>
              <a:tabLst/>
              <a:defRPr lang="en-GB" sz="1600">
                <a:solidFill>
                  <a:schemeClr val="bg1"/>
                </a:solidFill>
                <a:latin typeface="+mn-lt"/>
                <a:cs typeface="Biome" panose="020B0503030204020804" pitchFamily="34" charset="0"/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Tx/>
              <a:tabLst/>
              <a:defRPr lang="en-GB"/>
            </a:pPr>
            <a:r>
              <a:rPr lang="en-GB">
                <a:solidFill>
                  <a:schemeClr val="bg1"/>
                </a:solidFill>
              </a:rPr>
              <a:t>Click to edit master text style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Tx/>
              <a:tabLst/>
              <a:defRPr lang="en-GB"/>
            </a:pPr>
            <a:r>
              <a:rPr lang="en-GB">
                <a:solidFill>
                  <a:schemeClr val="bg1"/>
                </a:solidFill>
              </a:rPr>
              <a:t>Click to edit master text style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Tx/>
              <a:buFont typeface="Arial" panose="020B0604020202020204" pitchFamily="34" charset="0"/>
              <a:buChar char="•"/>
              <a:tabLst/>
              <a:defRPr lang="en-GB"/>
            </a:pPr>
            <a:r>
              <a:rPr lang="en-GB">
                <a:solidFill>
                  <a:schemeClr val="bg1"/>
                </a:solidFill>
              </a:rPr>
              <a:t>Click to edit master text style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Tx/>
              <a:tabLst/>
              <a:defRPr lang="en-GB"/>
            </a:pPr>
            <a:endParaRPr lang="en-GB" dirty="0">
              <a:solidFill>
                <a:schemeClr val="bg1"/>
              </a:solidFill>
            </a:endParaRPr>
          </a:p>
          <a:p>
            <a:pPr rtl="0"/>
            <a:endParaRPr lang="en-GB" dirty="0">
              <a:solidFill>
                <a:schemeClr val="bg1"/>
              </a:solidFill>
            </a:endParaRPr>
          </a:p>
          <a:p>
            <a:pPr rtl="0"/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67E9B3C-3EC9-30D0-6EEC-FFD2F1067447}"/>
              </a:ext>
            </a:extLst>
          </p:cNvPr>
          <p:cNvCxnSpPr>
            <a:cxnSpLocks/>
          </p:cNvCxnSpPr>
          <p:nvPr userDrawn="1"/>
        </p:nvCxnSpPr>
        <p:spPr>
          <a:xfrm>
            <a:off x="-12590" y="2359726"/>
            <a:ext cx="5320086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CB971EAC-E57B-EF86-ED6F-AE35987CD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en-GB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8A0ED8DF-4F9C-BDFE-68ED-49B03A544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en-GB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6" name="Graphic 12">
            <a:extLst>
              <a:ext uri="{FF2B5EF4-FFF2-40B4-BE49-F238E27FC236}">
                <a16:creationId xmlns:a16="http://schemas.microsoft.com/office/drawing/2014/main" id="{44BC0460-E5E3-23E3-6335-36CF4BEB87F3}"/>
              </a:ext>
            </a:extLst>
          </p:cNvPr>
          <p:cNvSpPr/>
          <p:nvPr userDrawn="1"/>
        </p:nvSpPr>
        <p:spPr>
          <a:xfrm>
            <a:off x="2360199" y="596691"/>
            <a:ext cx="100584" cy="100584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66623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>
            <a:extLst>
              <a:ext uri="{FF2B5EF4-FFF2-40B4-BE49-F238E27FC236}">
                <a16:creationId xmlns:a16="http://schemas.microsoft.com/office/drawing/2014/main" id="{E699CB90-DCF5-D9AC-0A86-1E02CB3418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8000"/>
          </a:blip>
          <a:srcRect/>
          <a:stretch/>
        </p:blipFill>
        <p:spPr>
          <a:xfrm>
            <a:off x="0" y="11089"/>
            <a:ext cx="12192000" cy="6858000"/>
          </a:xfrm>
          <a:prstGeom prst="rect">
            <a:avLst/>
          </a:prstGeom>
          <a:effectLst>
            <a:outerShdw blurRad="50800" dist="50800" sx="1000" sy="1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0ADD8375-FF36-FC51-FBBD-A4EBCE6D932A}"/>
              </a:ext>
            </a:extLst>
          </p:cNvPr>
          <p:cNvSpPr/>
          <p:nvPr userDrawn="1"/>
        </p:nvSpPr>
        <p:spPr>
          <a:xfrm>
            <a:off x="322118" y="365124"/>
            <a:ext cx="11547765" cy="6237287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365125"/>
            <a:ext cx="10515601" cy="1325563"/>
          </a:xfrm>
        </p:spPr>
        <p:txBody>
          <a:bodyPr rtlCol="0">
            <a:noAutofit/>
          </a:bodyPr>
          <a:lstStyle>
            <a:lvl1pPr algn="ctr">
              <a:defRPr lang="en-GB" spc="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id="{70A684CF-D752-D358-B0D4-0DA2FFB2C78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709530" y="2220319"/>
            <a:ext cx="8845828" cy="92902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40000"/>
              </a:lnSpc>
              <a:buFontTx/>
              <a:buNone/>
              <a:defRPr lang="en-GB" sz="16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rtl="0"/>
            <a:r>
              <a:rPr lang="en-GB">
                <a:solidFill>
                  <a:schemeClr val="bg1"/>
                </a:solidFill>
              </a:rPr>
              <a:t>Click to edit master text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9C04702-97CE-9583-8282-DF8500E5ABEF}"/>
              </a:ext>
            </a:extLst>
          </p:cNvPr>
          <p:cNvCxnSpPr>
            <a:cxnSpLocks/>
          </p:cNvCxnSpPr>
          <p:nvPr userDrawn="1"/>
        </p:nvCxnSpPr>
        <p:spPr>
          <a:xfrm>
            <a:off x="4451205" y="3330985"/>
            <a:ext cx="0" cy="1774795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6439E47-02A2-4A4F-1E4A-5DF22C90533A}"/>
              </a:ext>
            </a:extLst>
          </p:cNvPr>
          <p:cNvCxnSpPr>
            <a:cxnSpLocks/>
          </p:cNvCxnSpPr>
          <p:nvPr userDrawn="1"/>
        </p:nvCxnSpPr>
        <p:spPr>
          <a:xfrm>
            <a:off x="7756108" y="3330985"/>
            <a:ext cx="0" cy="1774795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1ABCF599-DE3A-3924-1B55-8986557F7D6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557437" y="3360802"/>
            <a:ext cx="2522391" cy="1721355"/>
          </a:xfrm>
        </p:spPr>
        <p:txBody>
          <a:bodyPr rtlCol="0" anchor="ctr">
            <a:noAutofit/>
          </a:bodyPr>
          <a:lstStyle>
            <a:lvl1pPr algn="ctr">
              <a:defRPr lang="en-GB" sz="200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95711A8B-0B07-4705-5569-EA1C5E3964C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800601" y="3358082"/>
            <a:ext cx="2587137" cy="1721355"/>
          </a:xfrm>
        </p:spPr>
        <p:txBody>
          <a:bodyPr rtlCol="0" anchor="ctr">
            <a:noAutofit/>
          </a:bodyPr>
          <a:lstStyle>
            <a:lvl1pPr algn="ctr">
              <a:defRPr lang="en-GB" sz="200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18BA5EC5-6267-42DB-3068-781F4FBA3354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8125381" y="3360802"/>
            <a:ext cx="2587137" cy="1721355"/>
          </a:xfrm>
        </p:spPr>
        <p:txBody>
          <a:bodyPr rtlCol="0" anchor="ctr">
            <a:noAutofit/>
          </a:bodyPr>
          <a:lstStyle>
            <a:lvl1pPr algn="ctr">
              <a:defRPr lang="en-GB" sz="200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2E394DBB-1E16-C49F-3143-1C827302D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en-GB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CE982166-168E-4452-AD77-7BDE30E28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en-GB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33860DCC-9F93-1344-72B0-356F9A045A3A}"/>
              </a:ext>
            </a:extLst>
          </p:cNvPr>
          <p:cNvSpPr/>
          <p:nvPr userDrawn="1"/>
        </p:nvSpPr>
        <p:spPr>
          <a:xfrm>
            <a:off x="873270" y="3931194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5" name="Graphic 15">
            <a:extLst>
              <a:ext uri="{FF2B5EF4-FFF2-40B4-BE49-F238E27FC236}">
                <a16:creationId xmlns:a16="http://schemas.microsoft.com/office/drawing/2014/main" id="{1ABE433E-FA5E-3262-5CAB-46DED868AF63}"/>
              </a:ext>
            </a:extLst>
          </p:cNvPr>
          <p:cNvSpPr/>
          <p:nvPr userDrawn="1"/>
        </p:nvSpPr>
        <p:spPr>
          <a:xfrm>
            <a:off x="10658835" y="2022227"/>
            <a:ext cx="128016" cy="128016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610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6" name="Graphic 15">
            <a:extLst>
              <a:ext uri="{FF2B5EF4-FFF2-40B4-BE49-F238E27FC236}">
                <a16:creationId xmlns:a16="http://schemas.microsoft.com/office/drawing/2014/main" id="{67D7C421-15EE-D350-36FE-97825F63A2BA}"/>
              </a:ext>
            </a:extLst>
          </p:cNvPr>
          <p:cNvSpPr/>
          <p:nvPr userDrawn="1"/>
        </p:nvSpPr>
        <p:spPr>
          <a:xfrm>
            <a:off x="8496299" y="5218771"/>
            <a:ext cx="128016" cy="128016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610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030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E869C67-E833-BD41-7743-D6450600B9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9000"/>
          </a:blip>
          <a:srcRect l="30375" t="11383" b="18991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outerShdw blurRad="50800" dist="50800" sx="1000" sy="1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B5F27405-A048-8186-4834-FCBC24391D91}"/>
              </a:ext>
            </a:extLst>
          </p:cNvPr>
          <p:cNvSpPr/>
          <p:nvPr userDrawn="1"/>
        </p:nvSpPr>
        <p:spPr>
          <a:xfrm>
            <a:off x="532" y="11284"/>
            <a:ext cx="12192000" cy="6845323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370" y="365125"/>
            <a:ext cx="10515601" cy="1325563"/>
          </a:xfrm>
        </p:spPr>
        <p:txBody>
          <a:bodyPr rtlCol="0">
            <a:noAutofit/>
          </a:bodyPr>
          <a:lstStyle>
            <a:lvl1pPr algn="ctr">
              <a:defRPr lang="en-GB" spc="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8" name="Text Placeholder 19">
            <a:extLst>
              <a:ext uri="{FF2B5EF4-FFF2-40B4-BE49-F238E27FC236}">
                <a16:creationId xmlns:a16="http://schemas.microsoft.com/office/drawing/2014/main" id="{416EC7F6-3F25-98AA-EA20-A759C49841A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828739" y="2714455"/>
            <a:ext cx="3953594" cy="509671"/>
          </a:xfrm>
        </p:spPr>
        <p:txBody>
          <a:bodyPr rtlCol="0" anchor="ctr">
            <a:noAutofit/>
          </a:bodyPr>
          <a:lstStyle>
            <a:lvl1pPr>
              <a:defRPr lang="en-GB" sz="2000" spc="300"/>
            </a:lvl1pPr>
          </a:lstStyle>
          <a:p>
            <a:pPr lvl="0" rtl="0"/>
            <a:r>
              <a:rPr lang="en-GB"/>
              <a:t>Click to edit text</a:t>
            </a:r>
          </a:p>
        </p:txBody>
      </p:sp>
      <p:sp>
        <p:nvSpPr>
          <p:cNvPr id="40" name="Text Placeholder 19">
            <a:extLst>
              <a:ext uri="{FF2B5EF4-FFF2-40B4-BE49-F238E27FC236}">
                <a16:creationId xmlns:a16="http://schemas.microsoft.com/office/drawing/2014/main" id="{59A4D373-2403-6A05-1927-144387611C2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966224" y="2700810"/>
            <a:ext cx="3911982" cy="523316"/>
          </a:xfrm>
        </p:spPr>
        <p:txBody>
          <a:bodyPr rtlCol="0" anchor="ctr">
            <a:noAutofit/>
          </a:bodyPr>
          <a:lstStyle>
            <a:lvl1pPr>
              <a:defRPr lang="en-GB" sz="2000" spc="300"/>
            </a:lvl1pPr>
          </a:lstStyle>
          <a:p>
            <a:pPr lvl="0" rtl="0"/>
            <a:r>
              <a:rPr lang="en-GB"/>
              <a:t>Click to edit text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2003C5A-BF21-DE87-0ED1-3E2D0F32B5D8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1864931" y="3448050"/>
            <a:ext cx="3911982" cy="2307568"/>
          </a:xfrm>
        </p:spPr>
        <p:txBody>
          <a:bodyPr rtlCol="0"/>
          <a:lstStyle>
            <a:lvl1pPr marL="283464" indent="-283464">
              <a:buClr>
                <a:schemeClr val="accent6"/>
              </a:buClr>
              <a:buFont typeface="Arial" panose="020B0604020202020204" pitchFamily="34" charset="0"/>
              <a:buChar char="•"/>
              <a:defRPr lang="en-GB" sz="1600" spc="200" baseline="0">
                <a:solidFill>
                  <a:schemeClr val="bg1"/>
                </a:solidFill>
                <a:latin typeface="+mn-lt"/>
              </a:defRPr>
            </a:lvl1pPr>
            <a:lvl2pPr marL="566928" indent="-283464">
              <a:defRPr lang="en-GB" sz="1600"/>
            </a:lvl2pPr>
            <a:lvl3pPr marL="859536" indent="-283464">
              <a:defRPr lang="en-GB" sz="1600"/>
            </a:lvl3pPr>
            <a:lvl4pPr marL="1152144">
              <a:defRPr lang="en-GB" sz="1600"/>
            </a:lvl4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6966224" y="3448050"/>
            <a:ext cx="3911982" cy="2307568"/>
          </a:xfrm>
        </p:spPr>
        <p:txBody>
          <a:bodyPr rtlCol="0"/>
          <a:lstStyle>
            <a:lvl1pPr marL="283464" indent="-283464">
              <a:buClr>
                <a:schemeClr val="accent6"/>
              </a:buClr>
              <a:buFont typeface="Arial" panose="020B0604020202020204" pitchFamily="34" charset="0"/>
              <a:buChar char="•"/>
              <a:defRPr lang="en-GB" sz="1600" spc="200" baseline="0">
                <a:solidFill>
                  <a:schemeClr val="bg1"/>
                </a:solidFill>
                <a:latin typeface="+mn-lt"/>
              </a:defRPr>
            </a:lvl1pPr>
            <a:lvl2pPr marL="566928" indent="-283464">
              <a:defRPr lang="en-GB" sz="1600"/>
            </a:lvl2pPr>
            <a:lvl3pPr marL="859536" indent="-283464">
              <a:defRPr lang="en-GB" sz="1600"/>
            </a:lvl3pPr>
            <a:lvl4pPr marL="1152144">
              <a:defRPr lang="en-GB" sz="1600"/>
            </a:lvl4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</p:txBody>
      </p:sp>
      <p:sp>
        <p:nvSpPr>
          <p:cNvPr id="41" name="Graphic 15">
            <a:extLst>
              <a:ext uri="{FF2B5EF4-FFF2-40B4-BE49-F238E27FC236}">
                <a16:creationId xmlns:a16="http://schemas.microsoft.com/office/drawing/2014/main" id="{FFDFB3E1-7148-2A79-2224-9A66EE89CDB3}"/>
              </a:ext>
            </a:extLst>
          </p:cNvPr>
          <p:cNvSpPr/>
          <p:nvPr userDrawn="1"/>
        </p:nvSpPr>
        <p:spPr>
          <a:xfrm>
            <a:off x="10521648" y="5608449"/>
            <a:ext cx="128016" cy="128016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610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42" name="Graphic 15">
            <a:extLst>
              <a:ext uri="{FF2B5EF4-FFF2-40B4-BE49-F238E27FC236}">
                <a16:creationId xmlns:a16="http://schemas.microsoft.com/office/drawing/2014/main" id="{4D2D79B7-4A68-FA5E-D644-77D4216A8149}"/>
              </a:ext>
            </a:extLst>
          </p:cNvPr>
          <p:cNvSpPr/>
          <p:nvPr userDrawn="1"/>
        </p:nvSpPr>
        <p:spPr>
          <a:xfrm>
            <a:off x="1098137" y="2693558"/>
            <a:ext cx="128016" cy="128016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610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44" name="Graphic 12">
            <a:extLst>
              <a:ext uri="{FF2B5EF4-FFF2-40B4-BE49-F238E27FC236}">
                <a16:creationId xmlns:a16="http://schemas.microsoft.com/office/drawing/2014/main" id="{09257FA7-91DE-7D44-90E4-63C9DFA962D4}"/>
              </a:ext>
            </a:extLst>
          </p:cNvPr>
          <p:cNvSpPr/>
          <p:nvPr userDrawn="1"/>
        </p:nvSpPr>
        <p:spPr>
          <a:xfrm>
            <a:off x="1306906" y="3837599"/>
            <a:ext cx="100584" cy="100584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en-GB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en-GB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8" name="Graphic 12">
            <a:extLst>
              <a:ext uri="{FF2B5EF4-FFF2-40B4-BE49-F238E27FC236}">
                <a16:creationId xmlns:a16="http://schemas.microsoft.com/office/drawing/2014/main" id="{4B7933AC-77F8-5A1E-9F12-CD7683B26868}"/>
              </a:ext>
            </a:extLst>
          </p:cNvPr>
          <p:cNvSpPr/>
          <p:nvPr userDrawn="1"/>
        </p:nvSpPr>
        <p:spPr>
          <a:xfrm>
            <a:off x="653351" y="4521502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4591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 flip="none" rotWithShape="1">
          <a:gsLst>
            <a:gs pos="0">
              <a:schemeClr val="accent4">
                <a:lumMod val="50000"/>
              </a:schemeClr>
            </a:gs>
            <a:gs pos="28000">
              <a:schemeClr val="tx1"/>
            </a:gs>
            <a:gs pos="80000">
              <a:schemeClr val="accent6">
                <a:lumMod val="50000"/>
              </a:schemeClr>
            </a:gs>
            <a:gs pos="99000">
              <a:schemeClr val="tx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DE0BA61-3394-C68B-D34A-99473398C4D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1774B0-5C6F-338C-838B-03C1E04D0C9B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849351" y="1683189"/>
            <a:ext cx="10493300" cy="5174811"/>
          </a:xfrm>
          <a:solidFill>
            <a:schemeClr val="bg2"/>
          </a:solidFill>
        </p:spPr>
        <p:txBody>
          <a:bodyPr rtlCol="0">
            <a:noAutofit/>
          </a:bodyPr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3A8728-F1AB-C74B-A3F2-19AC95C54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351" y="365125"/>
            <a:ext cx="10515600" cy="1325563"/>
          </a:xfrm>
        </p:spPr>
        <p:txBody>
          <a:bodyPr rtlCol="0">
            <a:noAutofit/>
          </a:bodyPr>
          <a:lstStyle>
            <a:lvl1pPr algn="ctr">
              <a:defRPr lang="en-GB" spc="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11" name="Graphic 15">
            <a:extLst>
              <a:ext uri="{FF2B5EF4-FFF2-40B4-BE49-F238E27FC236}">
                <a16:creationId xmlns:a16="http://schemas.microsoft.com/office/drawing/2014/main" id="{7FDD546F-3181-A2C4-3ECF-1E4540E1E8FD}"/>
              </a:ext>
            </a:extLst>
          </p:cNvPr>
          <p:cNvSpPr/>
          <p:nvPr userDrawn="1"/>
        </p:nvSpPr>
        <p:spPr>
          <a:xfrm>
            <a:off x="894937" y="2693558"/>
            <a:ext cx="128016" cy="128016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610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3" name="Graphic 12">
            <a:extLst>
              <a:ext uri="{FF2B5EF4-FFF2-40B4-BE49-F238E27FC236}">
                <a16:creationId xmlns:a16="http://schemas.microsoft.com/office/drawing/2014/main" id="{97F35EB9-5535-DCD3-2424-B71C26EAE49D}"/>
              </a:ext>
            </a:extLst>
          </p:cNvPr>
          <p:cNvSpPr/>
          <p:nvPr userDrawn="1"/>
        </p:nvSpPr>
        <p:spPr>
          <a:xfrm>
            <a:off x="351350" y="4503806"/>
            <a:ext cx="100584" cy="100584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588D46B-94A1-1F67-DBB5-DCEAA4A41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en-GB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5B30F573-4108-8909-3C0A-D2447A109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en-GB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3EDBAD98-791B-7F40-4F48-85CFC9ECABBE}"/>
              </a:ext>
            </a:extLst>
          </p:cNvPr>
          <p:cNvSpPr/>
          <p:nvPr userDrawn="1"/>
        </p:nvSpPr>
        <p:spPr>
          <a:xfrm>
            <a:off x="653351" y="5192833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9" name="Graphic 12">
            <a:extLst>
              <a:ext uri="{FF2B5EF4-FFF2-40B4-BE49-F238E27FC236}">
                <a16:creationId xmlns:a16="http://schemas.microsoft.com/office/drawing/2014/main" id="{E3D81F90-4EAE-8C26-A885-E7B59E49164A}"/>
              </a:ext>
            </a:extLst>
          </p:cNvPr>
          <p:cNvSpPr/>
          <p:nvPr userDrawn="1"/>
        </p:nvSpPr>
        <p:spPr>
          <a:xfrm>
            <a:off x="10979909" y="1571885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4191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gradFill flip="none" rotWithShape="1">
          <a:gsLst>
            <a:gs pos="0">
              <a:schemeClr val="accent4">
                <a:lumMod val="50000"/>
              </a:schemeClr>
            </a:gs>
            <a:gs pos="28000">
              <a:schemeClr val="tx1"/>
            </a:gs>
            <a:gs pos="80000">
              <a:schemeClr val="accent6">
                <a:lumMod val="50000"/>
              </a:schemeClr>
            </a:gs>
            <a:gs pos="99000">
              <a:schemeClr val="tx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1DE0BA61-3394-C68B-D34A-99473398C4D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F5DF7BD-C87C-3543-83E0-896181958360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849349" y="1684777"/>
            <a:ext cx="10515601" cy="5171635"/>
          </a:xfrm>
          <a:solidFill>
            <a:schemeClr val="bg2"/>
          </a:solidFill>
        </p:spPr>
        <p:txBody>
          <a:bodyPr rtlCol="0" anchor="ctr">
            <a:noAutofit/>
          </a:bodyPr>
          <a:lstStyle>
            <a:lvl1pPr algn="ctr" rtl="0" fontAlgn="base">
              <a:defRPr lang="en-GB" sz="1800" b="0" i="0" smtClean="0">
                <a:solidFill>
                  <a:schemeClr val="bg1"/>
                </a:solidFill>
                <a:effectLst/>
                <a:latin typeface="Arial Nova" panose="020B0504020202020204" pitchFamily="34" charset="0"/>
                <a:cs typeface="Arial" panose="020B0604020202020204" pitchFamily="34" charset="0"/>
              </a:defRPr>
            </a:lvl1pPr>
          </a:lstStyle>
          <a:p>
            <a:pPr rtl="0" fontAlgn="base"/>
            <a:r>
              <a:rPr lang="en-GB" b="0" i="0">
                <a:solidFill>
                  <a:srgbClr val="201F1E"/>
                </a:solidFill>
                <a:effectLst/>
                <a:latin typeface="Calibri" panose="020F0502020204030204" pitchFamily="34" charset="0"/>
              </a:rPr>
              <a:t>Click to insert image or graphic here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3A8728-F1AB-C74B-A3F2-19AC95C54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351" y="365125"/>
            <a:ext cx="10515600" cy="1325563"/>
          </a:xfrm>
        </p:spPr>
        <p:txBody>
          <a:bodyPr rtlCol="0">
            <a:noAutofit/>
          </a:bodyPr>
          <a:lstStyle>
            <a:lvl1pPr algn="ctr">
              <a:defRPr lang="en-GB" spc="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11" name="Graphic 15">
            <a:extLst>
              <a:ext uri="{FF2B5EF4-FFF2-40B4-BE49-F238E27FC236}">
                <a16:creationId xmlns:a16="http://schemas.microsoft.com/office/drawing/2014/main" id="{7FDD546F-3181-A2C4-3ECF-1E4540E1E8FD}"/>
              </a:ext>
            </a:extLst>
          </p:cNvPr>
          <p:cNvSpPr/>
          <p:nvPr userDrawn="1"/>
        </p:nvSpPr>
        <p:spPr>
          <a:xfrm>
            <a:off x="871787" y="621690"/>
            <a:ext cx="128016" cy="128016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610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3" name="Graphic 12">
            <a:extLst>
              <a:ext uri="{FF2B5EF4-FFF2-40B4-BE49-F238E27FC236}">
                <a16:creationId xmlns:a16="http://schemas.microsoft.com/office/drawing/2014/main" id="{97F35EB9-5535-DCD3-2424-B71C26EAE49D}"/>
              </a:ext>
            </a:extLst>
          </p:cNvPr>
          <p:cNvSpPr/>
          <p:nvPr userDrawn="1"/>
        </p:nvSpPr>
        <p:spPr>
          <a:xfrm>
            <a:off x="351350" y="1540687"/>
            <a:ext cx="100584" cy="100584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2588D46B-94A1-1F67-DBB5-DCEAA4A41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en-GB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5B30F573-4108-8909-3C0A-D2447A109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en-GB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3EDBAD98-791B-7F40-4F48-85CFC9ECABBE}"/>
              </a:ext>
            </a:extLst>
          </p:cNvPr>
          <p:cNvSpPr/>
          <p:nvPr userDrawn="1"/>
        </p:nvSpPr>
        <p:spPr>
          <a:xfrm>
            <a:off x="607054" y="1882473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9" name="Graphic 12">
            <a:extLst>
              <a:ext uri="{FF2B5EF4-FFF2-40B4-BE49-F238E27FC236}">
                <a16:creationId xmlns:a16="http://schemas.microsoft.com/office/drawing/2014/main" id="{E3D81F90-4EAE-8C26-A885-E7B59E49164A}"/>
              </a:ext>
            </a:extLst>
          </p:cNvPr>
          <p:cNvSpPr/>
          <p:nvPr userDrawn="1"/>
        </p:nvSpPr>
        <p:spPr>
          <a:xfrm>
            <a:off x="11685964" y="2868248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07461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gradFill>
          <a:gsLst>
            <a:gs pos="79986">
              <a:schemeClr val="accent6">
                <a:lumMod val="50000"/>
              </a:schemeClr>
            </a:gs>
            <a:gs pos="39018">
              <a:srgbClr val="020C12"/>
            </a:gs>
            <a:gs pos="15000">
              <a:schemeClr val="accent4">
                <a:lumMod val="50000"/>
              </a:schemeClr>
            </a:gs>
            <a:gs pos="0">
              <a:schemeClr val="accent4"/>
            </a:gs>
            <a:gs pos="99000">
              <a:schemeClr val="tx2"/>
            </a:gs>
          </a:gsLst>
          <a:lin ang="7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57E44934-AEEA-561B-0ADE-A0E419F72E34}"/>
              </a:ext>
            </a:extLst>
          </p:cNvPr>
          <p:cNvSpPr/>
          <p:nvPr userDrawn="1"/>
        </p:nvSpPr>
        <p:spPr>
          <a:xfrm>
            <a:off x="0" y="4477"/>
            <a:ext cx="12192000" cy="685352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87731F-00C5-9B08-2819-491BDD0E1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>
            <a:lvl1pPr algn="ctr">
              <a:defRPr lang="en-GB" spc="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26" name="Content Placeholder 3">
            <a:extLst>
              <a:ext uri="{FF2B5EF4-FFF2-40B4-BE49-F238E27FC236}">
                <a16:creationId xmlns:a16="http://schemas.microsoft.com/office/drawing/2014/main" id="{8476BD1A-F3CD-7831-B675-4B30DB13BBB4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838200" y="2234612"/>
            <a:ext cx="2743200" cy="2743200"/>
          </a:xfrm>
          <a:solidFill>
            <a:schemeClr val="bg2"/>
          </a:solidFill>
        </p:spPr>
        <p:txBody>
          <a:bodyPr rtlCol="0">
            <a:noAutofit/>
          </a:bodyPr>
          <a:lstStyle>
            <a:lvl1pPr>
              <a:defRPr lang="en-GB" sz="1800"/>
            </a:lvl1pPr>
            <a:lvl2pPr>
              <a:defRPr lang="en-GB" sz="1600"/>
            </a:lvl2pPr>
            <a:lvl3pPr>
              <a:defRPr lang="en-GB" sz="1400"/>
            </a:lvl3pPr>
            <a:lvl4pPr>
              <a:defRPr lang="en-GB" sz="1200"/>
            </a:lvl4pPr>
            <a:lvl5pPr>
              <a:defRPr lang="en-GB" sz="12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00056BB6-6681-5F18-0707-36FF788E8B7D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3649398" y="1743093"/>
            <a:ext cx="4848110" cy="3833614"/>
          </a:xfrm>
          <a:solidFill>
            <a:schemeClr val="bg2"/>
          </a:solidFill>
        </p:spPr>
        <p:txBody>
          <a:bodyPr rtlCol="0">
            <a:noAutofit/>
          </a:bodyPr>
          <a:lstStyle>
            <a:lvl1pPr>
              <a:defRPr lang="en-GB" sz="1800"/>
            </a:lvl1pPr>
            <a:lvl2pPr>
              <a:defRPr lang="en-GB" sz="1600"/>
            </a:lvl2pPr>
            <a:lvl3pPr>
              <a:defRPr lang="en-GB" sz="1400"/>
            </a:lvl3pPr>
            <a:lvl4pPr>
              <a:defRPr lang="en-GB" sz="1200"/>
            </a:lvl4pPr>
            <a:lvl5pPr>
              <a:defRPr lang="en-GB" sz="12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DA861960-A20F-381C-EC4B-C2A0F840B4C9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8554054" y="2234612"/>
            <a:ext cx="2743200" cy="2735210"/>
          </a:xfrm>
          <a:solidFill>
            <a:schemeClr val="bg2"/>
          </a:solidFill>
        </p:spPr>
        <p:txBody>
          <a:bodyPr rtlCol="0">
            <a:noAutofit/>
          </a:bodyPr>
          <a:lstStyle>
            <a:lvl1pPr>
              <a:defRPr lang="en-GB" sz="1800"/>
            </a:lvl1pPr>
            <a:lvl2pPr>
              <a:defRPr lang="en-GB" sz="1600"/>
            </a:lvl2pPr>
            <a:lvl3pPr>
              <a:defRPr lang="en-GB" sz="1400"/>
            </a:lvl3pPr>
            <a:lvl4pPr>
              <a:defRPr lang="en-GB" sz="1200"/>
            </a:lvl4pPr>
            <a:lvl5pPr>
              <a:defRPr lang="en-GB" sz="12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584954C9-4281-0277-452A-6BD47D8FAF3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38200" y="5576707"/>
            <a:ext cx="10515600" cy="613963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lang="en-GB" sz="1600">
                <a:solidFill>
                  <a:schemeClr val="bg1"/>
                </a:solidFill>
                <a:latin typeface="Arial Nova" panose="020B0504020202020204" pitchFamily="34" charset="0"/>
              </a:defRPr>
            </a:lvl1pPr>
          </a:lstStyle>
          <a:p>
            <a:pPr rtl="0"/>
            <a:r>
              <a:rPr lang="en-GB">
                <a:solidFill>
                  <a:schemeClr val="bg1"/>
                </a:solidFill>
              </a:rPr>
              <a:t>Click to edit master text style</a:t>
            </a:r>
          </a:p>
        </p:txBody>
      </p:sp>
      <p:sp>
        <p:nvSpPr>
          <p:cNvPr id="24" name="Graphic 12">
            <a:extLst>
              <a:ext uri="{FF2B5EF4-FFF2-40B4-BE49-F238E27FC236}">
                <a16:creationId xmlns:a16="http://schemas.microsoft.com/office/drawing/2014/main" id="{19D5DAAF-67AD-0ADB-6FC2-7D9A92AE0BD0}"/>
              </a:ext>
            </a:extLst>
          </p:cNvPr>
          <p:cNvSpPr/>
          <p:nvPr userDrawn="1"/>
        </p:nvSpPr>
        <p:spPr>
          <a:xfrm>
            <a:off x="11170456" y="969148"/>
            <a:ext cx="100584" cy="100584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858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38C17DA-981F-0BA8-3CD8-5ADAFFFB5412}"/>
              </a:ext>
            </a:extLst>
          </p:cNvPr>
          <p:cNvSpPr/>
          <p:nvPr userDrawn="1"/>
        </p:nvSpPr>
        <p:spPr>
          <a:xfrm>
            <a:off x="1876516" y="1290549"/>
            <a:ext cx="144379" cy="144379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  <a:alpha val="4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848A31F-7C70-BCA2-A2B0-D6C410082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en-GB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A9FED265-6FB8-0B0E-967A-10AF6EF77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en-GB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6" name="Graphic 12">
            <a:extLst>
              <a:ext uri="{FF2B5EF4-FFF2-40B4-BE49-F238E27FC236}">
                <a16:creationId xmlns:a16="http://schemas.microsoft.com/office/drawing/2014/main" id="{B7E94463-D34E-7B78-40B0-21660AE939E4}"/>
              </a:ext>
            </a:extLst>
          </p:cNvPr>
          <p:cNvSpPr/>
          <p:nvPr userDrawn="1"/>
        </p:nvSpPr>
        <p:spPr>
          <a:xfrm>
            <a:off x="688076" y="5192833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529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gradFill>
          <a:gsLst>
            <a:gs pos="82003">
              <a:schemeClr val="accent6"/>
            </a:gs>
            <a:gs pos="39982">
              <a:srgbClr val="020D13"/>
            </a:gs>
            <a:gs pos="14000">
              <a:schemeClr val="accent4">
                <a:lumMod val="50000"/>
              </a:schemeClr>
            </a:gs>
            <a:gs pos="0">
              <a:schemeClr val="accent4"/>
            </a:gs>
            <a:gs pos="98000">
              <a:schemeClr val="tx2"/>
            </a:gs>
          </a:gsLst>
          <a:lin ang="8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C32CE5E0-A271-3F02-95B0-2A27489DEF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14000"/>
          </a:blip>
          <a:srcRect l="30375" t="11383" b="18991"/>
          <a:stretch/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outerShdw blurRad="50800" dist="50800" sx="1000" sy="1000" algn="ctr" rotWithShape="0">
              <a:srgbClr val="000000"/>
            </a:outerShdw>
            <a:reflection endPos="0" dist="50800" dir="5400000" sy="-100000" algn="bl" rotWithShape="0"/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4AEACF2-BE4A-08C5-F323-8ED695B39E0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CF52F7-0472-2EF4-1223-1785705A2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351" y="365125"/>
            <a:ext cx="10515600" cy="1325563"/>
          </a:xfrm>
        </p:spPr>
        <p:txBody>
          <a:bodyPr rtlCol="0">
            <a:noAutofit/>
          </a:bodyPr>
          <a:lstStyle>
            <a:lvl1pPr algn="ctr">
              <a:defRPr lang="en-GB" spc="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2A5F4FEA-EFFD-2913-9734-00CA69A215E5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1494453" y="2057399"/>
            <a:ext cx="6430348" cy="3352163"/>
          </a:xfrm>
          <a:solidFill>
            <a:schemeClr val="bg2"/>
          </a:solidFill>
        </p:spPr>
        <p:txBody>
          <a:bodyPr rtlCol="0">
            <a:noAutofit/>
          </a:bodyPr>
          <a:lstStyle>
            <a:lvl1pPr>
              <a:defRPr lang="en-GB" sz="1800"/>
            </a:lvl1pPr>
            <a:lvl2pPr>
              <a:defRPr lang="en-GB" sz="1600"/>
            </a:lvl2pPr>
            <a:lvl3pPr>
              <a:defRPr lang="en-GB" sz="1400"/>
            </a:lvl3pPr>
            <a:lvl4pPr>
              <a:defRPr lang="en-GB" sz="1200"/>
            </a:lvl4pPr>
            <a:lvl5pPr>
              <a:defRPr lang="en-GB" sz="12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B9156B9-9B42-6D12-4F4C-6DA6A98B333D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8324850" y="2055812"/>
            <a:ext cx="2373313" cy="3353751"/>
          </a:xfrm>
          <a:solidFill>
            <a:schemeClr val="bg2"/>
          </a:solidFill>
        </p:spPr>
        <p:txBody>
          <a:bodyPr rtlCol="0" anchor="ctr">
            <a:noAutofit/>
          </a:bodyPr>
          <a:lstStyle>
            <a:lvl1pPr algn="ctr">
              <a:defRPr lang="en-GB" sz="18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7" name="Graphic 15">
            <a:extLst>
              <a:ext uri="{FF2B5EF4-FFF2-40B4-BE49-F238E27FC236}">
                <a16:creationId xmlns:a16="http://schemas.microsoft.com/office/drawing/2014/main" id="{0F80B8C5-F10F-2547-E085-FA5D266DDF76}"/>
              </a:ext>
            </a:extLst>
          </p:cNvPr>
          <p:cNvSpPr/>
          <p:nvPr userDrawn="1"/>
        </p:nvSpPr>
        <p:spPr>
          <a:xfrm>
            <a:off x="1098137" y="2693558"/>
            <a:ext cx="128016" cy="128016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610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9" name="Graphic 12">
            <a:extLst>
              <a:ext uri="{FF2B5EF4-FFF2-40B4-BE49-F238E27FC236}">
                <a16:creationId xmlns:a16="http://schemas.microsoft.com/office/drawing/2014/main" id="{38898B79-1550-A6AC-FE9B-CBDD2DDE9EB0}"/>
              </a:ext>
            </a:extLst>
          </p:cNvPr>
          <p:cNvSpPr/>
          <p:nvPr userDrawn="1"/>
        </p:nvSpPr>
        <p:spPr>
          <a:xfrm>
            <a:off x="1225881" y="4503806"/>
            <a:ext cx="100584" cy="100584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C89F2857-55B5-64B7-59A5-3B565E8D1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en-GB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B702CC53-A6C1-26BA-DC75-CF9EF670E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en-GB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6" name="Graphic 15">
            <a:extLst>
              <a:ext uri="{FF2B5EF4-FFF2-40B4-BE49-F238E27FC236}">
                <a16:creationId xmlns:a16="http://schemas.microsoft.com/office/drawing/2014/main" id="{55D287F0-FA0C-5618-47B9-31AC978549CC}"/>
              </a:ext>
            </a:extLst>
          </p:cNvPr>
          <p:cNvSpPr/>
          <p:nvPr userDrawn="1"/>
        </p:nvSpPr>
        <p:spPr>
          <a:xfrm>
            <a:off x="11404163" y="4375790"/>
            <a:ext cx="128016" cy="128016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610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id="{437FDA18-E199-E2F6-264B-D9B6E241E574}"/>
              </a:ext>
            </a:extLst>
          </p:cNvPr>
          <p:cNvSpPr/>
          <p:nvPr userDrawn="1"/>
        </p:nvSpPr>
        <p:spPr>
          <a:xfrm>
            <a:off x="653351" y="5192833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2227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gradFill>
          <a:gsLst>
            <a:gs pos="81987">
              <a:schemeClr val="accent6">
                <a:lumMod val="50000"/>
              </a:schemeClr>
            </a:gs>
            <a:gs pos="35040">
              <a:srgbClr val="020B11"/>
            </a:gs>
            <a:gs pos="11979">
              <a:schemeClr val="accent4">
                <a:lumMod val="50000"/>
              </a:schemeClr>
            </a:gs>
            <a:gs pos="0">
              <a:schemeClr val="accent4"/>
            </a:gs>
            <a:gs pos="99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Content Placeholder 14">
            <a:extLst>
              <a:ext uri="{FF2B5EF4-FFF2-40B4-BE49-F238E27FC236}">
                <a16:creationId xmlns:a16="http://schemas.microsoft.com/office/drawing/2014/main" id="{BD0D7128-6130-EE47-90ED-D45A35B438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7000"/>
                    </a14:imgEffect>
                  </a14:imgLayer>
                </a14:imgProps>
              </a:ext>
            </a:extLst>
          </a:blip>
          <a:srcRect t="185" b="185"/>
          <a:stretch/>
        </p:blipFill>
        <p:spPr>
          <a:xfrm>
            <a:off x="-6228" y="3074"/>
            <a:ext cx="12192000" cy="6854926"/>
          </a:xfrm>
          <a:prstGeom prst="rect">
            <a:avLst/>
          </a:prstGeom>
        </p:spPr>
      </p:pic>
      <p:pic>
        <p:nvPicPr>
          <p:cNvPr id="6" name="Content Placeholder 14">
            <a:extLst>
              <a:ext uri="{FF2B5EF4-FFF2-40B4-BE49-F238E27FC236}">
                <a16:creationId xmlns:a16="http://schemas.microsoft.com/office/drawing/2014/main" id="{14AC0A97-7D79-3DBE-FB53-A9EBFD806E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151" t="2692" r="49052" b="2173"/>
          <a:stretch/>
        </p:blipFill>
        <p:spPr>
          <a:xfrm>
            <a:off x="4459945" y="-6350"/>
            <a:ext cx="7732295" cy="685386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94206CF-1482-CF6D-D783-1BB21E6F679A}"/>
              </a:ext>
            </a:extLst>
          </p:cNvPr>
          <p:cNvSpPr/>
          <p:nvPr userDrawn="1"/>
        </p:nvSpPr>
        <p:spPr>
          <a:xfrm>
            <a:off x="5698" y="0"/>
            <a:ext cx="608517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C79405F-38DE-C05D-5E87-4D38F54C79B4}"/>
              </a:ext>
            </a:extLst>
          </p:cNvPr>
          <p:cNvCxnSpPr>
            <a:cxnSpLocks/>
          </p:cNvCxnSpPr>
          <p:nvPr userDrawn="1"/>
        </p:nvCxnSpPr>
        <p:spPr>
          <a:xfrm>
            <a:off x="-12590" y="3125038"/>
            <a:ext cx="4804046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id="{7C904D88-E1BE-F1FA-D405-F55DA966DA84}"/>
              </a:ext>
            </a:extLst>
          </p:cNvPr>
          <p:cNvSpPr/>
          <p:nvPr userDrawn="1"/>
        </p:nvSpPr>
        <p:spPr>
          <a:xfrm>
            <a:off x="705405" y="1144246"/>
            <a:ext cx="126770" cy="126770"/>
          </a:xfrm>
          <a:prstGeom prst="ellipse">
            <a:avLst/>
          </a:prstGeom>
          <a:noFill/>
          <a:ln>
            <a:solidFill>
              <a:schemeClr val="accent4">
                <a:lumMod val="60000"/>
                <a:lumOff val="40000"/>
                <a:alpha val="4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E83F98-B388-2594-BACB-E3DB652C9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6371" y="1562944"/>
            <a:ext cx="3767257" cy="1358678"/>
          </a:xfrm>
        </p:spPr>
        <p:txBody>
          <a:bodyPr rtlCol="0" anchor="b">
            <a:noAutofit/>
          </a:bodyPr>
          <a:lstStyle>
            <a:defPPr>
              <a:defRPr lang="en-GB"/>
            </a:defPPr>
          </a:lstStyle>
          <a:p>
            <a:pPr rtl="0"/>
            <a:r>
              <a:rPr lang="en-GB"/>
              <a:t>Click to edit title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04BA031E-69C2-025F-5A62-37A61D3D510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06371" y="3426703"/>
            <a:ext cx="3767257" cy="2616883"/>
          </a:xfrm>
        </p:spPr>
        <p:txBody>
          <a:bodyPr rtlCol="0">
            <a:noAutofit/>
          </a:bodyPr>
          <a:lstStyle>
            <a:lvl1pPr>
              <a:lnSpc>
                <a:spcPct val="100000"/>
              </a:lnSpc>
              <a:defRPr lang="en-GB" sz="160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BA6CCC38-0DC7-93AB-5678-4FB88CE97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 rtlCol="0">
            <a:noAutofit/>
          </a:bodyPr>
          <a:lstStyle>
            <a:lvl1pPr algn="l">
              <a:defRPr lang="en-GB" sz="1200" spc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615ED02F-D1E1-9C00-BD42-A95D595EF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>
            <a:noAutofit/>
          </a:bodyPr>
          <a:lstStyle>
            <a:lvl1pPr>
              <a:defRPr lang="en-GB" sz="1200">
                <a:solidFill>
                  <a:schemeClr val="bg1"/>
                </a:solidFill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8" name="Graphic 12">
            <a:extLst>
              <a:ext uri="{FF2B5EF4-FFF2-40B4-BE49-F238E27FC236}">
                <a16:creationId xmlns:a16="http://schemas.microsoft.com/office/drawing/2014/main" id="{1D8F0816-C429-D32E-058B-33405874DFA7}"/>
              </a:ext>
            </a:extLst>
          </p:cNvPr>
          <p:cNvSpPr/>
          <p:nvPr userDrawn="1"/>
        </p:nvSpPr>
        <p:spPr>
          <a:xfrm>
            <a:off x="468157" y="1963496"/>
            <a:ext cx="45719" cy="37785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9071"/>
            </a:schemeClr>
          </a:solidFill>
          <a:ln w="422" cap="flat">
            <a:noFill/>
            <a:prstDash val="solid"/>
            <a:miter/>
          </a:ln>
        </p:spPr>
        <p:txBody>
          <a:bodyPr rtlCol="0" anchor="ctr">
            <a:no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260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99000">
              <a:srgbClr val="05202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3EA418-19D1-0D4D-BE52-40A86E32F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GB"/>
            </a:def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2BAE0C-5187-A64D-A481-E69245670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59C05-48F5-9346-8256-5B61C6990E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en-GB"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pPr rtl="0"/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75D63-7351-9C4A-AEE0-10E27B3B6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en-GB"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50889F-2BBA-5F45-95BC-BEA668816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en-GB"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pPr rtl="0"/>
            <a:fld id="{FE024F78-56A6-7740-B68D-8D4D026EDF3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69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61" r:id="rId2"/>
    <p:sldLayoutId id="2147483658" r:id="rId3"/>
    <p:sldLayoutId id="2147483664" r:id="rId4"/>
    <p:sldLayoutId id="2147483650" r:id="rId5"/>
    <p:sldLayoutId id="2147483666" r:id="rId6"/>
    <p:sldLayoutId id="2147483659" r:id="rId7"/>
    <p:sldLayoutId id="2147483660" r:id="rId8"/>
    <p:sldLayoutId id="2147483663" r:id="rId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4400" kern="1200">
          <a:solidFill>
            <a:schemeClr val="bg1"/>
          </a:solidFill>
          <a:latin typeface="+mj-lt"/>
          <a:ea typeface="+mj-ea"/>
          <a:cs typeface="Biome" panose="020B05030302040208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lang="en-GB" sz="2800" kern="1200">
          <a:solidFill>
            <a:schemeClr val="accent3"/>
          </a:solidFill>
          <a:latin typeface="+mj-lt"/>
          <a:ea typeface="+mn-ea"/>
          <a:cs typeface="Biome" panose="020B0503030204020804" pitchFamily="34" charset="0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lang="en-GB"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lang="en-GB"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lang="en-GB"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lang="en-GB"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aemerson@coombedean.co.uk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874EA-2F67-60CD-631F-5A787057F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 err="1"/>
              <a:t>Alevel</a:t>
            </a:r>
            <a:r>
              <a:rPr lang="en-GB" dirty="0"/>
              <a:t> Chemistry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2981AB9E-AF0F-CAD0-2DD2-D640FB871E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Introduction Lesson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DDCA66-AFF2-6563-D886-02501959F7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Mr Emerson CDS</a:t>
            </a:r>
          </a:p>
        </p:txBody>
      </p:sp>
    </p:spTree>
    <p:extLst>
      <p:ext uri="{BB962C8B-B14F-4D97-AF65-F5344CB8AC3E}">
        <p14:creationId xmlns:p14="http://schemas.microsoft.com/office/powerpoint/2010/main" val="2498031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8ABCF-B0F6-3B9E-078F-2A8A22C56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370" y="365125"/>
            <a:ext cx="10515601" cy="1325563"/>
          </a:xfrm>
        </p:spPr>
        <p:txBody>
          <a:bodyPr rtlCol="0" anchor="ctr">
            <a:normAutofit/>
          </a:bodyPr>
          <a:lstStyle>
            <a:defPPr>
              <a:defRPr lang="en-GB"/>
            </a:defPPr>
          </a:lstStyle>
          <a:p>
            <a:pPr rtl="0"/>
            <a:r>
              <a:rPr lang="en-GB" dirty="0"/>
              <a:t>Introduction to </a:t>
            </a:r>
            <a:r>
              <a:rPr lang="en-GB" dirty="0" err="1"/>
              <a:t>Alevel</a:t>
            </a:r>
            <a:r>
              <a:rPr lang="en-GB" dirty="0"/>
              <a:t> Practical Chemistry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C76B71-3E57-E2F3-291A-39B418022AD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828739" y="2714455"/>
            <a:ext cx="3953594" cy="509671"/>
          </a:xfrm>
        </p:spPr>
        <p:txBody>
          <a:bodyPr rtlCol="0" anchor="ctr">
            <a:normAutofit/>
          </a:bodyPr>
          <a:lstStyle>
            <a:defPPr>
              <a:defRPr lang="en-GB"/>
            </a:defPPr>
          </a:lstStyle>
          <a:p>
            <a:pPr rtl="0"/>
            <a:endParaRPr lang="en-GB" dirty="0"/>
          </a:p>
          <a:p>
            <a:pPr rtl="0"/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0F77A5-9A4F-1583-1DB9-95BA90866C29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1864930" y="2059709"/>
            <a:ext cx="9565069" cy="3695909"/>
          </a:xfrm>
        </p:spPr>
        <p:txBody>
          <a:bodyPr rtlCol="0">
            <a:normAutofit/>
          </a:bodyPr>
          <a:lstStyle>
            <a:defPPr>
              <a:defRPr lang="en-GB"/>
            </a:defPPr>
          </a:lstStyle>
          <a:p>
            <a:pPr rtl="0"/>
            <a:r>
              <a:rPr lang="en-GB" sz="2000" b="0" i="0" dirty="0">
                <a:solidFill>
                  <a:schemeClr val="accent3">
                    <a:lumMod val="75000"/>
                  </a:schemeClr>
                </a:solidFill>
                <a:effectLst/>
                <a:latin typeface="Biome" panose="020B0503030204020804" pitchFamily="34" charset="0"/>
              </a:rPr>
              <a:t>Safety is everything! You will be using some of the most dangerous chemicals available, with regular frequency. You will need to learn how to risk-assess and know how to safely handle any chemical you are about to use. Remind yourselves about the different hazards</a:t>
            </a:r>
            <a:endParaRPr lang="en-GB" sz="2000" dirty="0">
              <a:solidFill>
                <a:schemeClr val="accent3">
                  <a:lumMod val="75000"/>
                </a:schemeClr>
              </a:solidFill>
              <a:latin typeface="Biome" panose="020B0503030204020804" pitchFamily="34" charset="0"/>
            </a:endParaRPr>
          </a:p>
        </p:txBody>
      </p:sp>
      <p:sp>
        <p:nvSpPr>
          <p:cNvPr id="1033" name="Footer Placeholder 6">
            <a:extLst>
              <a:ext uri="{FF2B5EF4-FFF2-40B4-BE49-F238E27FC236}">
                <a16:creationId xmlns:a16="http://schemas.microsoft.com/office/drawing/2014/main" id="{3CC52E89-CEBD-01D0-5B85-21D446BA4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/>
              <a:t>Scientific findings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D496E54F-9038-30CB-FB21-11F164E02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 rtlCol="0" anchor="ctr">
            <a:normAutofit/>
          </a:bodyPr>
          <a:lstStyle>
            <a:defPPr>
              <a:defRPr lang="en-GB"/>
            </a:defPPr>
          </a:lstStyle>
          <a:p>
            <a:pPr rtl="0">
              <a:spcAft>
                <a:spcPts val="600"/>
              </a:spcAft>
            </a:pPr>
            <a:fld id="{FE024F78-56A6-7740-B68D-8D4D026EDF3F}" type="slidenum">
              <a:rPr lang="en-GB" smtClean="0"/>
              <a:pPr rtl="0">
                <a:spcAft>
                  <a:spcPts val="600"/>
                </a:spcAft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031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2945C-94BA-AC11-295D-E4CACAC7E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Hazard Symbols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A615C6-5B0E-9C55-4354-0FE24FAB35E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709530" y="2220319"/>
            <a:ext cx="4218132" cy="929026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How many of these could you name right now?</a:t>
            </a:r>
          </a:p>
          <a:p>
            <a:pPr rtl="0"/>
            <a:endParaRPr lang="en-GB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97F046A-7911-3E0E-7D88-A57CF0028A0A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A63CC359-8A44-9313-ADA5-3E961D2CC84F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3DB2DABA-9EFA-FC6D-50D6-0493014B4A5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 dirty="0"/>
          </a:p>
          <a:p>
            <a:pPr rtl="0"/>
            <a:endParaRPr lang="en-GB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DD2A3633-9718-8A40-B15C-581BB8731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F648E53-A674-2192-7737-52A353F09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FE024F78-56A6-7740-B68D-8D4D026EDF3F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2050" name="Picture 2" descr="The 9 COSHH Hazard Symbols Explained – Training Express">
            <a:extLst>
              <a:ext uri="{FF2B5EF4-FFF2-40B4-BE49-F238E27FC236}">
                <a16:creationId xmlns:a16="http://schemas.microsoft.com/office/drawing/2014/main" id="{8E5C1420-91CD-428A-AA68-C5DE24BCC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169" y="1599590"/>
            <a:ext cx="4218132" cy="421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182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FEC72-58E2-1B97-DDA6-628DFCBBA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PPE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CE76A-8255-CCDE-9E27-EDF3F5B73F4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Provided with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837F0-12C8-AED0-CCBA-DEE5E6CB61A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Optional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99B8E1-044C-B1DF-0949-80D67925F55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School goggles</a:t>
            </a:r>
          </a:p>
          <a:p>
            <a:pPr rtl="0"/>
            <a:r>
              <a:rPr lang="en-GB" dirty="0" err="1"/>
              <a:t>Labcoat</a:t>
            </a:r>
            <a:endParaRPr lang="en-GB" dirty="0"/>
          </a:p>
          <a:p>
            <a:pPr rtl="0"/>
            <a:r>
              <a:rPr lang="en-GB" dirty="0"/>
              <a:t>Lab book (experiments only)</a:t>
            </a:r>
          </a:p>
          <a:p>
            <a:pPr rtl="0"/>
            <a:r>
              <a:rPr lang="en-GB" dirty="0"/>
              <a:t>Access to fume cupboard</a:t>
            </a:r>
          </a:p>
          <a:p>
            <a:pPr rtl="0"/>
            <a:r>
              <a:rPr lang="en-GB" dirty="0"/>
              <a:t>Different types of gloves</a:t>
            </a:r>
          </a:p>
          <a:p>
            <a:pPr rtl="0"/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5568B5F-6318-65E2-CEDA-18DE9E9733EF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Your personal goggles</a:t>
            </a:r>
          </a:p>
          <a:p>
            <a:pPr rtl="0"/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51A61E-D0BA-E69D-4187-64D7E6E9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Scientific findings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72ADF4-FCCD-5389-909C-60848BFEA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FE024F78-56A6-7740-B68D-8D4D026EDF3F}" type="slidenum">
              <a:rPr lang="en-GB" smtClean="0"/>
              <a:pPr/>
              <a:t>4</a:t>
            </a:fld>
            <a:endParaRPr lang="en-GB" dirty="0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FCBB5256-2248-E04A-227E-5FEF9731D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74920" y="3837517"/>
            <a:ext cx="2952149" cy="2307568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9025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F9D6B-41BF-6B68-3081-1A6FC0A5B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books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12A675-7528-5162-A086-73BA97AF12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066738" y="1280532"/>
            <a:ext cx="10049995" cy="632935"/>
          </a:xfrm>
        </p:spPr>
        <p:txBody>
          <a:bodyPr/>
          <a:lstStyle/>
          <a:p>
            <a:r>
              <a:rPr lang="en-GB" dirty="0"/>
              <a:t>This is where you write your risk assessments,  record all your results, write conclusions and answer questions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F4C0F7-D924-6063-54C8-9C34556A551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7438989" y="3197088"/>
            <a:ext cx="3911982" cy="523316"/>
          </a:xfrm>
        </p:spPr>
        <p:txBody>
          <a:bodyPr/>
          <a:lstStyle/>
          <a:p>
            <a:r>
              <a:rPr lang="en-GB" dirty="0"/>
              <a:t>Risk assessment</a:t>
            </a:r>
          </a:p>
        </p:txBody>
      </p:sp>
      <p:pic>
        <p:nvPicPr>
          <p:cNvPr id="10" name="Content Placeholder 9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804CF5CC-F166-9D63-D99C-236066B97781}"/>
              </a:ext>
            </a:extLst>
          </p:cNvPr>
          <p:cNvPicPr>
            <a:picLocks noGrp="1" noChangeAspect="1"/>
          </p:cNvPicPr>
          <p:nvPr>
            <p:ph sz="quarter" idx="36"/>
          </p:nvPr>
        </p:nvPicPr>
        <p:blipFill>
          <a:blip r:embed="rId2"/>
          <a:stretch>
            <a:fillRect/>
          </a:stretch>
        </p:blipFill>
        <p:spPr>
          <a:xfrm rot="5400000">
            <a:off x="2683045" y="3185481"/>
            <a:ext cx="5809192" cy="3265165"/>
          </a:xfr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8A9604B-ED8F-8E44-E910-826B3BAEC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3558275-4C76-9E39-0FF0-289AEEDE0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E024F78-56A6-7740-B68D-8D4D026EDF3F}" type="slidenum">
              <a:rPr lang="en-GB" smtClean="0"/>
              <a:pPr rtl="0"/>
              <a:t>5</a:t>
            </a:fld>
            <a:endParaRPr lang="en-GB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FAE7031-6B2D-5570-EB18-6536423A60A2}"/>
              </a:ext>
            </a:extLst>
          </p:cNvPr>
          <p:cNvCxnSpPr/>
          <p:nvPr/>
        </p:nvCxnSpPr>
        <p:spPr>
          <a:xfrm flipH="1">
            <a:off x="5994400" y="3759200"/>
            <a:ext cx="2751667" cy="12107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0973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EBDF8-9304-D3D4-3602-8A09DA95C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write a risk assessment: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444669-C16C-CB83-86BE-28DD6257122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828738" y="2593974"/>
            <a:ext cx="9049467" cy="213255"/>
          </a:xfrm>
        </p:spPr>
        <p:txBody>
          <a:bodyPr/>
          <a:lstStyle/>
          <a:p>
            <a:r>
              <a:rPr lang="en-GB" dirty="0"/>
              <a:t>Stage 1: Risk column</a:t>
            </a:r>
          </a:p>
          <a:p>
            <a:r>
              <a:rPr lang="en-GB" dirty="0"/>
              <a:t>Write how using something could become dangerous; </a:t>
            </a:r>
            <a:r>
              <a:rPr lang="en-GB" dirty="0" err="1"/>
              <a:t>eg:Getting</a:t>
            </a:r>
            <a:r>
              <a:rPr lang="en-GB" dirty="0"/>
              <a:t> concentrated sulphuric acid on your hand, NOT just writing </a:t>
            </a:r>
            <a:r>
              <a:rPr lang="en-GB" dirty="0" err="1"/>
              <a:t>concertated</a:t>
            </a:r>
            <a:r>
              <a:rPr lang="en-GB" dirty="0"/>
              <a:t> acid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917D8-18E1-E8F2-4A4B-3FCC93722D06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828737" y="3322051"/>
            <a:ext cx="9049468" cy="523316"/>
          </a:xfrm>
        </p:spPr>
        <p:txBody>
          <a:bodyPr/>
          <a:lstStyle/>
          <a:p>
            <a:r>
              <a:rPr lang="en-GB" dirty="0"/>
              <a:t>Stage 2: Hazard Column: What harm will come to you if the risk in stage 1 were to happen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71B7BC9-1424-D74D-AE91-6D027CF70B90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1828738" y="4430183"/>
            <a:ext cx="8769202" cy="903817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>
                <a:solidFill>
                  <a:schemeClr val="accent3">
                    <a:lumMod val="75000"/>
                  </a:schemeClr>
                </a:solidFill>
                <a:latin typeface="Biome" panose="020B0503030204020804" pitchFamily="34" charset="0"/>
              </a:rPr>
              <a:t>Stage 3: Safety Column – How can we prevent step 1 from happening? – </a:t>
            </a:r>
            <a:r>
              <a:rPr lang="en-GB" sz="2000" dirty="0" err="1">
                <a:solidFill>
                  <a:schemeClr val="accent3">
                    <a:lumMod val="75000"/>
                  </a:schemeClr>
                </a:solidFill>
                <a:latin typeface="Biome" panose="020B0503030204020804" pitchFamily="34" charset="0"/>
              </a:rPr>
              <a:t>e.g..wear</a:t>
            </a:r>
            <a:r>
              <a:rPr lang="en-GB" sz="2000" dirty="0">
                <a:solidFill>
                  <a:schemeClr val="accent3">
                    <a:lumMod val="75000"/>
                  </a:schemeClr>
                </a:solidFill>
                <a:latin typeface="Biome" panose="020B0503030204020804" pitchFamily="34" charset="0"/>
              </a:rPr>
              <a:t> heavy latex gloves. 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74E04DA-23FF-A3FC-965D-C65BAA3A3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Scientific findings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B2695F1-A56C-A84A-1181-59EF4C630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E024F78-56A6-7740-B68D-8D4D026EDF3F}" type="slidenum">
              <a:rPr lang="en-GB" smtClean="0"/>
              <a:pPr rtl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603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D4CE-B2BF-7232-5558-A5C978AEB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F11EB9-E3C6-599C-014B-7D684CAA97D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828738" y="2714455"/>
            <a:ext cx="8966261" cy="509671"/>
          </a:xfrm>
        </p:spPr>
        <p:txBody>
          <a:bodyPr/>
          <a:lstStyle/>
          <a:p>
            <a:r>
              <a:rPr lang="en-GB" dirty="0"/>
              <a:t>Research how to make the drug aspirin. </a:t>
            </a:r>
          </a:p>
          <a:p>
            <a:r>
              <a:rPr lang="en-GB" dirty="0"/>
              <a:t>What equipment will you need?</a:t>
            </a:r>
          </a:p>
          <a:p>
            <a:r>
              <a:rPr lang="en-GB" dirty="0"/>
              <a:t>What chemicals will you need?</a:t>
            </a:r>
          </a:p>
          <a:p>
            <a:r>
              <a:rPr lang="en-GB" dirty="0"/>
              <a:t>Attempt to write a risk assessment for the 5 most hazardous parts of doing this experiment.</a:t>
            </a:r>
          </a:p>
          <a:p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FCEA402-8C80-2231-073D-C1275F994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Scientific findings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CE07242-B01C-494B-9BFB-D5EE7DA22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FE024F78-56A6-7740-B68D-8D4D026EDF3F}" type="slidenum">
              <a:rPr lang="en-GB" smtClean="0"/>
              <a:pPr rtl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278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79E75-B9FE-CF36-3664-1AB293ED0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F47B4A-0538-FAD8-7A24-931BA48AE07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Mr Emerson</a:t>
            </a:r>
          </a:p>
          <a:p>
            <a:pPr rtl="0"/>
            <a:r>
              <a:rPr lang="en-GB" dirty="0">
                <a:hlinkClick r:id="rId3"/>
              </a:rPr>
              <a:t>aemerson@coombedean.co.uk</a:t>
            </a:r>
            <a:endParaRPr lang="en-GB" dirty="0"/>
          </a:p>
          <a:p>
            <a:pPr rtl="0"/>
            <a:endParaRPr lang="en-GB" dirty="0"/>
          </a:p>
          <a:p>
            <a:pPr rtl="0"/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E2A5A3-7F4E-23A2-DAD7-C562FEDBB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E7D8D8-4772-1C08-69BB-F391F0D65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FE024F78-56A6-7740-B68D-8D4D026EDF3F}" type="slidenum">
              <a:rPr lang="en-GB" smtClean="0"/>
              <a:pPr rtl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02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7">
      <a:dk1>
        <a:srgbClr val="000000"/>
      </a:dk1>
      <a:lt1>
        <a:srgbClr val="FFFFFF"/>
      </a:lt1>
      <a:dk2>
        <a:srgbClr val="FC4EFB"/>
      </a:dk2>
      <a:lt2>
        <a:srgbClr val="E7E6E6"/>
      </a:lt2>
      <a:accent1>
        <a:srgbClr val="FAF24C"/>
      </a:accent1>
      <a:accent2>
        <a:srgbClr val="5EFCAC"/>
      </a:accent2>
      <a:accent3>
        <a:srgbClr val="73EBF9"/>
      </a:accent3>
      <a:accent4>
        <a:srgbClr val="316CFC"/>
      </a:accent4>
      <a:accent5>
        <a:srgbClr val="B059FD"/>
      </a:accent5>
      <a:accent6>
        <a:srgbClr val="9405FC"/>
      </a:accent6>
      <a:hlink>
        <a:srgbClr val="FFFFFF"/>
      </a:hlink>
      <a:folHlink>
        <a:srgbClr val="FFFFFF"/>
      </a:folHlink>
    </a:clrScheme>
    <a:fontScheme name="Custom 15">
      <a:majorFont>
        <a:latin typeface="Biome"/>
        <a:ea typeface=""/>
        <a:cs typeface=""/>
      </a:majorFont>
      <a:minorFont>
        <a:latin typeface="Arial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6774621_TF11936837_Win32" id="{6FE25588-2BEE-489B-94A5-B1411D9D03CB}" vid="{0FF049F1-5D48-447F-9C87-2D2E007BA3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E12D76C76354740B7CBBF2665045396" ma:contentTypeVersion="16" ma:contentTypeDescription="Create a new document." ma:contentTypeScope="" ma:versionID="5b3fbb9b8859c26e375e2fbd8dc46564">
  <xsd:schema xmlns:xsd="http://www.w3.org/2001/XMLSchema" xmlns:xs="http://www.w3.org/2001/XMLSchema" xmlns:p="http://schemas.microsoft.com/office/2006/metadata/properties" xmlns:ns2="37fe56ab-308d-4734-b74b-a558c810fcbe" xmlns:ns3="369e9b99-12c1-4e15-aac8-3dd6f2f561a0" targetNamespace="http://schemas.microsoft.com/office/2006/metadata/properties" ma:root="true" ma:fieldsID="aa382c965f7b93e1f365364eb4d4d4f9" ns2:_="" ns3:_="">
    <xsd:import namespace="37fe56ab-308d-4734-b74b-a558c810fcbe"/>
    <xsd:import namespace="369e9b99-12c1-4e15-aac8-3dd6f2f561a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fe56ab-308d-4734-b74b-a558c810fcb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041848ed-3784-454a-92c8-43fa528d5e0b}" ma:internalName="TaxCatchAll" ma:showField="CatchAllData" ma:web="37fe56ab-308d-4734-b74b-a558c810fc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9e9b99-12c1-4e15-aac8-3dd6f2f561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b8c777a-c869-4013-8208-f2d218cb7a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7fe56ab-308d-4734-b74b-a558c810fcbe" xsi:nil="true"/>
    <lcf76f155ced4ddcb4097134ff3c332f xmlns="369e9b99-12c1-4e15-aac8-3dd6f2f561a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C44BFB8-0B48-48D5-A0BA-9317960E8F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95ED49-69F3-4A6F-A3F9-1CDACCA10624}"/>
</file>

<file path=customXml/itemProps3.xml><?xml version="1.0" encoding="utf-8"?>
<ds:datastoreItem xmlns:ds="http://schemas.openxmlformats.org/officeDocument/2006/customXml" ds:itemID="{C86D7367-F508-4F80-B02C-79260B72660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{27877F42-FD12-4814-9F6A-6550E4B0E413}tf11936837_win32</Template>
  <TotalTime>156</TotalTime>
  <Words>270</Words>
  <Application>Microsoft Office PowerPoint</Application>
  <PresentationFormat>Widescreen</PresentationFormat>
  <Paragraphs>48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Arial Nova</vt:lpstr>
      <vt:lpstr>Biome</vt:lpstr>
      <vt:lpstr>Biome Light</vt:lpstr>
      <vt:lpstr>Calibri</vt:lpstr>
      <vt:lpstr>Segoe UI</vt:lpstr>
      <vt:lpstr>Office Theme</vt:lpstr>
      <vt:lpstr>Alevel Chemistry</vt:lpstr>
      <vt:lpstr>Introduction to Alevel Practical Chemistry</vt:lpstr>
      <vt:lpstr>Hazard Symbols</vt:lpstr>
      <vt:lpstr>PPE</vt:lpstr>
      <vt:lpstr>Lab books</vt:lpstr>
      <vt:lpstr>How to write a risk assessment:</vt:lpstr>
      <vt:lpstr>Task!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Alevel Chemistry</dc:title>
  <dc:creator>Andy Emerson</dc:creator>
  <cp:lastModifiedBy>Andy Emerson</cp:lastModifiedBy>
  <cp:revision>2</cp:revision>
  <dcterms:created xsi:type="dcterms:W3CDTF">2024-06-20T12:43:35Z</dcterms:created>
  <dcterms:modified xsi:type="dcterms:W3CDTF">2024-06-20T15:20:31Z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0x0101000E12D76C76354740B7CBBF2665045396</vt:lpwstr>
  </property>
</Properties>
</file>