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handoutMasterIdLst>
    <p:handoutMasterId r:id="rId11"/>
  </p:handoutMasterIdLst>
  <p:sldIdLst>
    <p:sldId id="257" r:id="rId2"/>
    <p:sldId id="259" r:id="rId3"/>
    <p:sldId id="261" r:id="rId4"/>
    <p:sldId id="269" r:id="rId5"/>
    <p:sldId id="286" r:id="rId6"/>
    <p:sldId id="291" r:id="rId7"/>
    <p:sldId id="287" r:id="rId8"/>
    <p:sldId id="288" r:id="rId9"/>
    <p:sldId id="285" r:id="rId10"/>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81" autoAdjust="0"/>
    <p:restoredTop sz="94660"/>
  </p:normalViewPr>
  <p:slideViewPr>
    <p:cSldViewPr snapToGrid="0">
      <p:cViewPr varScale="1">
        <p:scale>
          <a:sx n="103" d="100"/>
          <a:sy n="103" d="100"/>
        </p:scale>
        <p:origin x="150" y="2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2CD1EBAF-3A10-423B-A317-46DD0D72B42F}" type="datetimeFigureOut">
              <a:rPr lang="en-GB" smtClean="0"/>
              <a:t>30/09/2020</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286C5A8-614C-43D6-95E4-D445C285473F}" type="slidenum">
              <a:rPr lang="en-GB" smtClean="0"/>
              <a:t>‹#›</a:t>
            </a:fld>
            <a:endParaRPr lang="en-GB"/>
          </a:p>
        </p:txBody>
      </p:sp>
    </p:spTree>
    <p:extLst>
      <p:ext uri="{BB962C8B-B14F-4D97-AF65-F5344CB8AC3E}">
        <p14:creationId xmlns:p14="http://schemas.microsoft.com/office/powerpoint/2010/main" val="883714893"/>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1"/>
      </p:bgRef>
    </p:bg>
    <p:spTree>
      <p:nvGrpSpPr>
        <p:cNvPr id="1" name=""/>
        <p:cNvGrpSpPr/>
        <p:nvPr/>
      </p:nvGrpSpPr>
      <p:grpSpPr>
        <a:xfrm>
          <a:off x="0" y="0"/>
          <a:ext cx="0" cy="0"/>
          <a:chOff x="0" y="0"/>
          <a:chExt cx="0" cy="0"/>
        </a:xfrm>
      </p:grpSpPr>
      <p:sp>
        <p:nvSpPr>
          <p:cNvPr id="8" name="Rectangle 7"/>
          <p:cNvSpPr/>
          <p:nvPr/>
        </p:nvSpPr>
        <p:spPr>
          <a:xfrm flipH="1">
            <a:off x="3556000" y="0"/>
            <a:ext cx="8636000" cy="6858000"/>
          </a:xfrm>
          <a:prstGeom prst="rect">
            <a:avLst/>
          </a:prstGeom>
          <a:blipFill>
            <a:blip r:embed="rId2"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00000" r="50000"/>
                </a:path>
                <a:tileRect/>
              </a:gradFill>
            </a:fillOverlay>
            <a:innerShdw blurRad="63500" dist="44450" dir="10800000">
              <a:srgbClr val="000000">
                <a:alpha val="50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9" name="Straight Connector 8"/>
          <p:cNvSpPr>
            <a:spLocks noChangeShapeType="1"/>
          </p:cNvSpPr>
          <p:nvPr/>
        </p:nvSpPr>
        <p:spPr bwMode="auto">
          <a:xfrm rot="16200000">
            <a:off x="127000" y="3429000"/>
            <a:ext cx="6858000" cy="0"/>
          </a:xfrm>
          <a:prstGeom prst="line">
            <a:avLst/>
          </a:prstGeom>
          <a:noFill/>
          <a:ln w="11430" cap="flat" cmpd="sng" algn="ctr">
            <a:solidFill>
              <a:schemeClr val="bg1">
                <a:shade val="95000"/>
              </a:schemeClr>
            </a:solidFill>
            <a:prstDash val="solid"/>
            <a:miter lim="800000"/>
            <a:headEnd type="none" w="med" len="med"/>
            <a:tailEnd type="none" w="med" len="med"/>
          </a:ln>
          <a:effectLst/>
        </p:spPr>
        <p:txBody>
          <a:bodyPr vert="horz" wrap="square" lIns="91440" tIns="45720" rIns="91440" bIns="45720" anchor="t" compatLnSpc="1"/>
          <a:lstStyle/>
          <a:p>
            <a:endParaRPr kumimoji="0" lang="en-US" sz="1800" dirty="0"/>
          </a:p>
        </p:txBody>
      </p:sp>
      <p:sp>
        <p:nvSpPr>
          <p:cNvPr id="12" name="Title 11"/>
          <p:cNvSpPr>
            <a:spLocks noGrp="1"/>
          </p:cNvSpPr>
          <p:nvPr>
            <p:ph type="ctrTitle"/>
          </p:nvPr>
        </p:nvSpPr>
        <p:spPr>
          <a:xfrm>
            <a:off x="4489157" y="533400"/>
            <a:ext cx="6807200" cy="2868168"/>
          </a:xfrm>
        </p:spPr>
        <p:txBody>
          <a:bodyPr lIns="45720" tIns="0" rIns="45720">
            <a:noAutofit/>
          </a:bodyPr>
          <a:lstStyle>
            <a:lvl1pPr algn="r">
              <a:defRPr sz="4200" b="1"/>
            </a:lvl1pPr>
            <a:extLst/>
          </a:lstStyle>
          <a:p>
            <a:r>
              <a:rPr kumimoji="0" lang="en-US"/>
              <a:t>Click to edit Master title style</a:t>
            </a:r>
          </a:p>
        </p:txBody>
      </p:sp>
      <p:sp>
        <p:nvSpPr>
          <p:cNvPr id="25" name="Subtitle 24"/>
          <p:cNvSpPr>
            <a:spLocks noGrp="1"/>
          </p:cNvSpPr>
          <p:nvPr>
            <p:ph type="subTitle" idx="1"/>
          </p:nvPr>
        </p:nvSpPr>
        <p:spPr>
          <a:xfrm>
            <a:off x="4472589" y="3539864"/>
            <a:ext cx="6819704" cy="1101248"/>
          </a:xfrm>
        </p:spPr>
        <p:txBody>
          <a:bodyPr lIns="45720" tIns="0" rIns="45720" bIns="0"/>
          <a:lstStyle>
            <a:lvl1pPr marL="0" indent="0" algn="r">
              <a:buNone/>
              <a:defRPr sz="2200">
                <a:solidFill>
                  <a:srgbClr val="FFFFFF"/>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a:t>Click to edit Master subtitle style</a:t>
            </a:r>
          </a:p>
        </p:txBody>
      </p:sp>
      <p:sp>
        <p:nvSpPr>
          <p:cNvPr id="31" name="Date Placeholder 30"/>
          <p:cNvSpPr>
            <a:spLocks noGrp="1"/>
          </p:cNvSpPr>
          <p:nvPr>
            <p:ph type="dt" sz="half" idx="10"/>
          </p:nvPr>
        </p:nvSpPr>
        <p:spPr>
          <a:xfrm>
            <a:off x="7828299" y="6557946"/>
            <a:ext cx="2669952" cy="226902"/>
          </a:xfrm>
        </p:spPr>
        <p:txBody>
          <a:bodyPr/>
          <a:lstStyle>
            <a:lvl1pPr>
              <a:defRPr lang="en-US" smtClean="0">
                <a:solidFill>
                  <a:srgbClr val="FFFFFF"/>
                </a:solidFill>
              </a:defRPr>
            </a:lvl1pPr>
            <a:extLst/>
          </a:lstStyle>
          <a:p>
            <a:fld id="{85654E45-8A9E-44CA-8C30-8007822DDBEC}" type="datetimeFigureOut">
              <a:rPr lang="en-GB" smtClean="0"/>
              <a:t>30/09/2020</a:t>
            </a:fld>
            <a:endParaRPr lang="en-GB"/>
          </a:p>
        </p:txBody>
      </p:sp>
      <p:sp>
        <p:nvSpPr>
          <p:cNvPr id="18" name="Footer Placeholder 17"/>
          <p:cNvSpPr>
            <a:spLocks noGrp="1"/>
          </p:cNvSpPr>
          <p:nvPr>
            <p:ph type="ftr" sz="quarter" idx="11"/>
          </p:nvPr>
        </p:nvSpPr>
        <p:spPr>
          <a:xfrm>
            <a:off x="3759200" y="6557946"/>
            <a:ext cx="3903629" cy="228600"/>
          </a:xfrm>
        </p:spPr>
        <p:txBody>
          <a:bodyPr/>
          <a:lstStyle>
            <a:lvl1pPr>
              <a:defRPr lang="en-US" dirty="0">
                <a:solidFill>
                  <a:srgbClr val="FFFFFF"/>
                </a:solidFill>
              </a:defRPr>
            </a:lvl1pPr>
            <a:extLst/>
          </a:lstStyle>
          <a:p>
            <a:endParaRPr lang="en-GB"/>
          </a:p>
        </p:txBody>
      </p:sp>
      <p:sp>
        <p:nvSpPr>
          <p:cNvPr id="29" name="Slide Number Placeholder 28"/>
          <p:cNvSpPr>
            <a:spLocks noGrp="1"/>
          </p:cNvSpPr>
          <p:nvPr>
            <p:ph type="sldNum" sz="quarter" idx="12"/>
          </p:nvPr>
        </p:nvSpPr>
        <p:spPr>
          <a:xfrm>
            <a:off x="10507845" y="6556248"/>
            <a:ext cx="784448" cy="228600"/>
          </a:xfrm>
        </p:spPr>
        <p:txBody>
          <a:bodyPr/>
          <a:lstStyle>
            <a:lvl1pPr>
              <a:defRPr lang="en-US" smtClean="0">
                <a:solidFill>
                  <a:srgbClr val="FFFFFF"/>
                </a:solidFill>
              </a:defRPr>
            </a:lvl1pPr>
            <a:extLst/>
          </a:lstStyle>
          <a:p>
            <a:fld id="{AB2D428F-104C-42A8-8410-67631DD1095F}" type="slidenum">
              <a:rPr lang="en-GB" smtClean="0"/>
              <a:t>‹#›</a:t>
            </a:fld>
            <a:endParaRPr lang="en-GB"/>
          </a:p>
        </p:txBody>
      </p:sp>
    </p:spTree>
    <p:extLst>
      <p:ext uri="{BB962C8B-B14F-4D97-AF65-F5344CB8AC3E}">
        <p14:creationId xmlns:p14="http://schemas.microsoft.com/office/powerpoint/2010/main" val="1404586970"/>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5654E45-8A9E-44CA-8C30-8007822DDBEC}" type="datetimeFigureOut">
              <a:rPr lang="en-GB" smtClean="0"/>
              <a:t>30/09/2020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2D428F-104C-42A8-8410-67631DD1095F}" type="slidenum">
              <a:rPr lang="en-GB" smtClean="0"/>
              <a:t>‹#›</a:t>
            </a:fld>
            <a:endParaRPr lang="en-GB"/>
          </a:p>
        </p:txBody>
      </p:sp>
    </p:spTree>
    <p:extLst>
      <p:ext uri="{BB962C8B-B14F-4D97-AF65-F5344CB8AC3E}">
        <p14:creationId xmlns:p14="http://schemas.microsoft.com/office/powerpoint/2010/main" val="29239196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422400" y="2821838"/>
            <a:ext cx="8340651" cy="1362075"/>
          </a:xfrm>
        </p:spPr>
        <p:txBody>
          <a:bodyPr tIns="0" anchor="t"/>
          <a:lstStyle>
            <a:lvl1pPr algn="r">
              <a:buNone/>
              <a:defRPr sz="4200" b="1" cap="all"/>
            </a:lvl1pPr>
            <a:extLst/>
          </a:lstStyle>
          <a:p>
            <a:r>
              <a:rPr kumimoji="0" lang="en-US"/>
              <a:t>Click to edit Master title style</a:t>
            </a:r>
          </a:p>
        </p:txBody>
      </p:sp>
      <p:sp>
        <p:nvSpPr>
          <p:cNvPr id="3" name="Text Placeholder 2"/>
          <p:cNvSpPr>
            <a:spLocks noGrp="1"/>
          </p:cNvSpPr>
          <p:nvPr>
            <p:ph type="body" idx="1"/>
          </p:nvPr>
        </p:nvSpPr>
        <p:spPr>
          <a:xfrm>
            <a:off x="1422400" y="1905001"/>
            <a:ext cx="8340651" cy="743507"/>
          </a:xfrm>
        </p:spPr>
        <p:txBody>
          <a:bodyPr anchor="b"/>
          <a:lstStyle>
            <a:lvl1pPr marL="0" indent="0" algn="r">
              <a:buNone/>
              <a:defRPr sz="2000">
                <a:solidFill>
                  <a:schemeClr val="tx1"/>
                </a:solidFill>
                <a:effectLst/>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a:t>Click to edit Master text styles</a:t>
            </a:r>
          </a:p>
        </p:txBody>
      </p:sp>
      <p:sp>
        <p:nvSpPr>
          <p:cNvPr id="4" name="Date Placeholder 3"/>
          <p:cNvSpPr>
            <a:spLocks noGrp="1"/>
          </p:cNvSpPr>
          <p:nvPr>
            <p:ph type="dt" sz="half" idx="10"/>
          </p:nvPr>
        </p:nvSpPr>
        <p:spPr>
          <a:xfrm>
            <a:off x="6298984" y="6556810"/>
            <a:ext cx="2669952" cy="226902"/>
          </a:xfrm>
        </p:spPr>
        <p:txBody>
          <a:bodyPr bIns="0" anchor="b"/>
          <a:lstStyle>
            <a:lvl1pPr>
              <a:defRPr>
                <a:solidFill>
                  <a:schemeClr val="tx2"/>
                </a:solidFill>
              </a:defRPr>
            </a:lvl1pPr>
            <a:extLst/>
          </a:lstStyle>
          <a:p>
            <a:fld id="{85654E45-8A9E-44CA-8C30-8007822DDBEC}" type="datetimeFigureOut">
              <a:rPr lang="en-GB" smtClean="0"/>
              <a:t>30/09/2020</a:t>
            </a:fld>
            <a:endParaRPr lang="en-GB"/>
          </a:p>
        </p:txBody>
      </p:sp>
      <p:sp>
        <p:nvSpPr>
          <p:cNvPr id="5" name="Footer Placeholder 4"/>
          <p:cNvSpPr>
            <a:spLocks noGrp="1"/>
          </p:cNvSpPr>
          <p:nvPr>
            <p:ph type="ftr" sz="quarter" idx="11"/>
          </p:nvPr>
        </p:nvSpPr>
        <p:spPr>
          <a:xfrm>
            <a:off x="2313811" y="6556810"/>
            <a:ext cx="3860800" cy="228600"/>
          </a:xfrm>
        </p:spPr>
        <p:txBody>
          <a:bodyPr bIns="0" anchor="b"/>
          <a:lstStyle>
            <a:lvl1pPr>
              <a:defRPr>
                <a:solidFill>
                  <a:schemeClr val="tx2"/>
                </a:solidFill>
              </a:defRPr>
            </a:lvl1pPr>
            <a:extLst/>
          </a:lstStyle>
          <a:p>
            <a:endParaRPr lang="en-GB"/>
          </a:p>
        </p:txBody>
      </p:sp>
      <p:sp>
        <p:nvSpPr>
          <p:cNvPr id="6" name="Slide Number Placeholder 5"/>
          <p:cNvSpPr>
            <a:spLocks noGrp="1"/>
          </p:cNvSpPr>
          <p:nvPr>
            <p:ph type="sldNum" sz="quarter" idx="12"/>
          </p:nvPr>
        </p:nvSpPr>
        <p:spPr>
          <a:xfrm>
            <a:off x="8978603" y="6555112"/>
            <a:ext cx="784448" cy="228600"/>
          </a:xfrm>
        </p:spPr>
        <p:txBody>
          <a:bodyPr/>
          <a:lstStyle/>
          <a:p>
            <a:fld id="{AB2D428F-104C-42A8-8410-67631DD1095F}" type="slidenum">
              <a:rPr lang="en-GB" smtClean="0"/>
              <a:t>‹#›</a:t>
            </a:fld>
            <a:endParaRPr lang="en-GB"/>
          </a:p>
        </p:txBody>
      </p:sp>
    </p:spTree>
    <p:extLst>
      <p:ext uri="{BB962C8B-B14F-4D97-AF65-F5344CB8AC3E}">
        <p14:creationId xmlns:p14="http://schemas.microsoft.com/office/powerpoint/2010/main" val="2120229430"/>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320040"/>
            <a:ext cx="9656064" cy="1143000"/>
          </a:xfrm>
        </p:spPr>
        <p:txBody>
          <a:bodyPr/>
          <a:lstStyle/>
          <a:p>
            <a:r>
              <a:rPr kumimoji="0" lang="en-US"/>
              <a:t>Click to edit Master title style</a:t>
            </a:r>
          </a:p>
        </p:txBody>
      </p:sp>
      <p:sp>
        <p:nvSpPr>
          <p:cNvPr id="3" name="Content Placeholder 2"/>
          <p:cNvSpPr>
            <a:spLocks noGrp="1"/>
          </p:cNvSpPr>
          <p:nvPr>
            <p:ph sz="half" idx="1"/>
          </p:nvPr>
        </p:nvSpPr>
        <p:spPr>
          <a:xfrm>
            <a:off x="609600" y="1600201"/>
            <a:ext cx="469392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5571744" y="1600201"/>
            <a:ext cx="4693920" cy="4525963"/>
          </a:xfrm>
        </p:spPr>
        <p:txBody>
          <a:bodyPr anchor="t"/>
          <a:lstStyle>
            <a:lvl1pPr>
              <a:defRPr sz="2800"/>
            </a:lvl1pPr>
            <a:lvl2pPr>
              <a:defRPr sz="2400"/>
            </a:lvl2pPr>
            <a:lvl3pPr>
              <a:defRPr sz="2000"/>
            </a:lvl3pPr>
            <a:lvl4pPr>
              <a:defRPr sz="1800"/>
            </a:lvl4pPr>
            <a:lvl5pPr>
              <a:defRPr sz="18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85654E45-8A9E-44CA-8C30-8007822DDBEC}" type="datetimeFigureOut">
              <a:rPr lang="en-GB" smtClean="0"/>
              <a:t>30/09/2020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B2D428F-104C-42A8-8410-67631DD1095F}" type="slidenum">
              <a:rPr lang="en-GB" smtClean="0"/>
              <a:t>‹#›</a:t>
            </a:fld>
            <a:endParaRPr lang="en-GB"/>
          </a:p>
        </p:txBody>
      </p:sp>
    </p:spTree>
    <p:extLst>
      <p:ext uri="{BB962C8B-B14F-4D97-AF65-F5344CB8AC3E}">
        <p14:creationId xmlns:p14="http://schemas.microsoft.com/office/powerpoint/2010/main" val="32983246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320040"/>
            <a:ext cx="9656064" cy="1143000"/>
          </a:xfrm>
        </p:spPr>
        <p:txBody>
          <a:bodyPr anchor="b"/>
          <a:lstStyle>
            <a:lvl1pPr>
              <a:defRPr/>
            </a:lvl1pPr>
            <a:extLst/>
          </a:lstStyle>
          <a:p>
            <a:r>
              <a:rPr kumimoji="0" lang="en-US"/>
              <a:t>Click to edit Master title style</a:t>
            </a:r>
          </a:p>
        </p:txBody>
      </p:sp>
      <p:sp>
        <p:nvSpPr>
          <p:cNvPr id="3" name="Text Placeholder 2"/>
          <p:cNvSpPr>
            <a:spLocks noGrp="1"/>
          </p:cNvSpPr>
          <p:nvPr>
            <p:ph type="body" idx="1"/>
          </p:nvPr>
        </p:nvSpPr>
        <p:spPr>
          <a:xfrm>
            <a:off x="609600" y="5867400"/>
            <a:ext cx="4693920" cy="457200"/>
          </a:xfrm>
          <a:noFill/>
          <a:ln w="12700" cap="flat" cmpd="sng" algn="ctr">
            <a:solidFill>
              <a:schemeClr val="tx2"/>
            </a:solidFill>
            <a:prstDash val="solid"/>
          </a:ln>
          <a:effectLst/>
        </p:spPr>
        <p:style>
          <a:lnRef idx="1">
            <a:schemeClr val="accent1"/>
          </a:lnRef>
          <a:fillRef idx="3">
            <a:schemeClr val="accent1"/>
          </a:fillRef>
          <a:effectRef idx="2">
            <a:schemeClr val="accent1"/>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5571744" y="5867400"/>
            <a:ext cx="4693920" cy="457200"/>
          </a:xfrm>
          <a:noFill/>
          <a:ln w="12700" cap="flat" cmpd="sng" algn="ctr">
            <a:solidFill>
              <a:schemeClr val="tx2"/>
            </a:solidFill>
            <a:prstDash val="solid"/>
          </a:ln>
          <a:effectLst/>
        </p:spPr>
        <p:style>
          <a:lnRef idx="1">
            <a:schemeClr val="accent2"/>
          </a:lnRef>
          <a:fillRef idx="3">
            <a:schemeClr val="accent2"/>
          </a:fillRef>
          <a:effectRef idx="2">
            <a:schemeClr val="accent2"/>
          </a:effectRef>
          <a:fontRef idx="minor">
            <a:schemeClr val="lt1"/>
          </a:fontRef>
        </p:style>
        <p:txBody>
          <a:bodyPr anchor="ctr"/>
          <a:lstStyle>
            <a:lvl1pPr marL="0" indent="0" algn="ctr">
              <a:buNone/>
              <a:defRPr sz="1800" b="1">
                <a:solidFill>
                  <a:schemeClr val="tx2"/>
                </a:solidFill>
                <a:effectLst/>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609600" y="1711840"/>
            <a:ext cx="469392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5571744" y="1711840"/>
            <a:ext cx="4693920" cy="4114800"/>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85654E45-8A9E-44CA-8C30-8007822DDBEC}" type="datetimeFigureOut">
              <a:rPr lang="en-GB" smtClean="0"/>
              <a:t>30/09/2020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B2D428F-104C-42A8-8410-67631DD1095F}" type="slidenum">
              <a:rPr lang="en-GB" smtClean="0"/>
              <a:t>‹#›</a:t>
            </a:fld>
            <a:endParaRPr lang="en-GB"/>
          </a:p>
        </p:txBody>
      </p:sp>
    </p:spTree>
    <p:extLst>
      <p:ext uri="{BB962C8B-B14F-4D97-AF65-F5344CB8AC3E}">
        <p14:creationId xmlns:p14="http://schemas.microsoft.com/office/powerpoint/2010/main" val="5651746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320040"/>
            <a:ext cx="9656064" cy="1143000"/>
          </a:xfrm>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85654E45-8A9E-44CA-8C30-8007822DDBEC}" type="datetimeFigureOut">
              <a:rPr lang="en-GB" smtClean="0"/>
              <a:t>30/09/2020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B2D428F-104C-42A8-8410-67631DD1095F}" type="slidenum">
              <a:rPr lang="en-GB" smtClean="0"/>
              <a:t>‹#›</a:t>
            </a:fld>
            <a:endParaRPr lang="en-GB"/>
          </a:p>
        </p:txBody>
      </p:sp>
    </p:spTree>
    <p:extLst>
      <p:ext uri="{BB962C8B-B14F-4D97-AF65-F5344CB8AC3E}">
        <p14:creationId xmlns:p14="http://schemas.microsoft.com/office/powerpoint/2010/main" val="21044418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extLst/>
          </a:lstStyle>
          <a:p>
            <a:fld id="{85654E45-8A9E-44CA-8C30-8007822DDBEC}" type="datetimeFigureOut">
              <a:rPr lang="en-GB" smtClean="0"/>
              <a:t>30/09/2020</a:t>
            </a:fld>
            <a:endParaRPr lang="en-GB"/>
          </a:p>
        </p:txBody>
      </p:sp>
      <p:sp>
        <p:nvSpPr>
          <p:cNvPr id="3" name="Footer Placeholder 2"/>
          <p:cNvSpPr>
            <a:spLocks noGrp="1"/>
          </p:cNvSpPr>
          <p:nvPr>
            <p:ph type="ftr" sz="quarter" idx="11"/>
          </p:nvPr>
        </p:nvSpPr>
        <p:spPr/>
        <p:txBody>
          <a:bodyPr/>
          <a:lstStyle>
            <a:lvl1pPr>
              <a:defRPr>
                <a:solidFill>
                  <a:schemeClr val="tx2"/>
                </a:solidFill>
              </a:defRPr>
            </a:lvl1pPr>
            <a:extLst/>
          </a:lstStyle>
          <a:p>
            <a:endParaRPr lang="en-GB"/>
          </a:p>
        </p:txBody>
      </p:sp>
      <p:sp>
        <p:nvSpPr>
          <p:cNvPr id="4" name="Slide Number Placeholder 3"/>
          <p:cNvSpPr>
            <a:spLocks noGrp="1"/>
          </p:cNvSpPr>
          <p:nvPr>
            <p:ph type="sldNum" sz="quarter" idx="12"/>
          </p:nvPr>
        </p:nvSpPr>
        <p:spPr/>
        <p:txBody>
          <a:bodyPr/>
          <a:lstStyle/>
          <a:p>
            <a:fld id="{AB2D428F-104C-42A8-8410-67631DD1095F}" type="slidenum">
              <a:rPr lang="en-GB" smtClean="0"/>
              <a:t>‹#›</a:t>
            </a:fld>
            <a:endParaRPr lang="en-GB"/>
          </a:p>
        </p:txBody>
      </p:sp>
    </p:spTree>
    <p:extLst>
      <p:ext uri="{BB962C8B-B14F-4D97-AF65-F5344CB8AC3E}">
        <p14:creationId xmlns:p14="http://schemas.microsoft.com/office/powerpoint/2010/main" val="15588157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28600"/>
            <a:ext cx="7863840" cy="1173480"/>
          </a:xfrm>
        </p:spPr>
        <p:txBody>
          <a:bodyPr wrap="square" anchor="b"/>
          <a:lstStyle>
            <a:lvl1pPr algn="l">
              <a:buNone/>
              <a:defRPr lang="en-US" sz="2400" baseline="0" smtClean="0"/>
            </a:lvl1pPr>
            <a:extLst/>
          </a:lstStyle>
          <a:p>
            <a:r>
              <a:rPr kumimoji="0" lang="en-US"/>
              <a:t>Click to edit Master title style</a:t>
            </a:r>
          </a:p>
        </p:txBody>
      </p:sp>
      <p:sp>
        <p:nvSpPr>
          <p:cNvPr id="3" name="Text Placeholder 2"/>
          <p:cNvSpPr>
            <a:spLocks noGrp="1"/>
          </p:cNvSpPr>
          <p:nvPr>
            <p:ph type="body" idx="2"/>
          </p:nvPr>
        </p:nvSpPr>
        <p:spPr>
          <a:xfrm>
            <a:off x="609600" y="1497416"/>
            <a:ext cx="7863840" cy="602512"/>
          </a:xfrm>
        </p:spPr>
        <p:txBody>
          <a:bodyPr rot="0" spcFirstLastPara="0" vertOverflow="overflow" horzOverflow="overflow" vert="horz" wrap="square" lIns="45720" tIns="0" rIns="0" bIns="0" numCol="1" spcCol="0" rtlCol="0" fromWordArt="0" anchor="t" anchorCtr="0" forceAA="0" compatLnSpc="1">
            <a:normAutofit/>
          </a:bodyPr>
          <a:lstStyle>
            <a:lvl1pPr marL="0" indent="0">
              <a:spcBef>
                <a:spcPts val="0"/>
              </a:spcBef>
              <a:spcAft>
                <a:spcPts val="0"/>
              </a:spcAft>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a:t>Click to edit Master text styles</a:t>
            </a:r>
          </a:p>
        </p:txBody>
      </p:sp>
      <p:sp>
        <p:nvSpPr>
          <p:cNvPr id="4" name="Content Placeholder 3"/>
          <p:cNvSpPr>
            <a:spLocks noGrp="1"/>
          </p:cNvSpPr>
          <p:nvPr>
            <p:ph sz="half" idx="1"/>
          </p:nvPr>
        </p:nvSpPr>
        <p:spPr>
          <a:xfrm>
            <a:off x="609600" y="2133600"/>
            <a:ext cx="9652000" cy="4371752"/>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85654E45-8A9E-44CA-8C30-8007822DDBEC}" type="datetimeFigureOut">
              <a:rPr lang="en-GB" smtClean="0"/>
              <a:t>30/09/2020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B2D428F-104C-42A8-8410-67631DD1095F}" type="slidenum">
              <a:rPr lang="en-GB" smtClean="0"/>
              <a:t>‹#›</a:t>
            </a:fld>
            <a:endParaRPr lang="en-GB"/>
          </a:p>
        </p:txBody>
      </p:sp>
    </p:spTree>
    <p:extLst>
      <p:ext uri="{BB962C8B-B14F-4D97-AF65-F5344CB8AC3E}">
        <p14:creationId xmlns:p14="http://schemas.microsoft.com/office/powerpoint/2010/main" val="23706342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2"/>
      </p:bgRef>
    </p:bg>
    <p:spTree>
      <p:nvGrpSpPr>
        <p:cNvPr id="1" name=""/>
        <p:cNvGrpSpPr/>
        <p:nvPr/>
      </p:nvGrpSpPr>
      <p:grpSpPr>
        <a:xfrm>
          <a:off x="0" y="0"/>
          <a:ext cx="0" cy="0"/>
          <a:chOff x="0" y="0"/>
          <a:chExt cx="0" cy="0"/>
        </a:xfrm>
      </p:grpSpPr>
      <p:sp>
        <p:nvSpPr>
          <p:cNvPr id="8" name="Rectangle 7"/>
          <p:cNvSpPr/>
          <p:nvPr/>
        </p:nvSpPr>
        <p:spPr>
          <a:xfrm rot="21240000">
            <a:off x="797292" y="1004669"/>
            <a:ext cx="5759369" cy="4312573"/>
          </a:xfrm>
          <a:prstGeom prst="rect">
            <a:avLst/>
          </a:prstGeom>
          <a:solidFill>
            <a:srgbClr val="FAFAFA"/>
          </a:solidFill>
          <a:ln w="1270" cap="rnd" cmpd="sng" algn="ctr">
            <a:solidFill>
              <a:srgbClr val="EAEAEA"/>
            </a:solidFill>
            <a:prstDash val="solid"/>
          </a:ln>
          <a:effectLst>
            <a:outerShdw blurRad="25000" dist="12700" dir="5400000" algn="t"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9" name="Rectangle 8"/>
          <p:cNvSpPr/>
          <p:nvPr/>
        </p:nvSpPr>
        <p:spPr>
          <a:xfrm rot="21420000">
            <a:off x="795609" y="998817"/>
            <a:ext cx="5759369" cy="4312573"/>
          </a:xfrm>
          <a:prstGeom prst="rect">
            <a:avLst/>
          </a:prstGeom>
          <a:solidFill>
            <a:srgbClr val="FAFAFA"/>
          </a:solidFill>
          <a:ln w="1270" cap="rnd" cmpd="sng" algn="ctr">
            <a:solidFill>
              <a:srgbClr val="EAEAEA"/>
            </a:solidFill>
            <a:prstDash val="solid"/>
          </a:ln>
          <a:effectLst>
            <a:outerShdw blurRad="28000" dist="12700" dir="5400000" algn="tl" rotWithShape="0">
              <a:srgbClr val="000000">
                <a:alpha val="4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sz="1800" dirty="0"/>
          </a:p>
        </p:txBody>
      </p:sp>
      <p:sp>
        <p:nvSpPr>
          <p:cNvPr id="2" name="Title 1"/>
          <p:cNvSpPr>
            <a:spLocks noGrp="1"/>
          </p:cNvSpPr>
          <p:nvPr>
            <p:ph type="title"/>
          </p:nvPr>
        </p:nvSpPr>
        <p:spPr>
          <a:xfrm>
            <a:off x="7185464" y="1143000"/>
            <a:ext cx="4572000" cy="2057400"/>
          </a:xfrm>
        </p:spPr>
        <p:txBody>
          <a:bodyPr vert="horz" anchor="b"/>
          <a:lstStyle>
            <a:lvl1pPr algn="l">
              <a:buNone/>
              <a:defRPr sz="3000" b="1" baseline="0">
                <a:ln w="500">
                  <a:solidFill>
                    <a:schemeClr val="tx2">
                      <a:shade val="10000"/>
                      <a:satMod val="135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defRPr>
            </a:lvl1pPr>
            <a:extLst/>
          </a:lstStyle>
          <a:p>
            <a:r>
              <a:rPr kumimoji="0" lang="en-US"/>
              <a:t>Click to edit Master title style</a:t>
            </a:r>
            <a:endParaRPr kumimoji="0" lang="en-US" dirty="0"/>
          </a:p>
        </p:txBody>
      </p:sp>
      <p:sp>
        <p:nvSpPr>
          <p:cNvPr id="4" name="Text Placeholder 3"/>
          <p:cNvSpPr>
            <a:spLocks noGrp="1"/>
          </p:cNvSpPr>
          <p:nvPr>
            <p:ph type="body" sz="half" idx="2"/>
          </p:nvPr>
        </p:nvSpPr>
        <p:spPr>
          <a:xfrm>
            <a:off x="7185464" y="3283634"/>
            <a:ext cx="4572000" cy="1920240"/>
          </a:xfrm>
        </p:spPr>
        <p:txBody>
          <a:bodyPr rot="0" spcFirstLastPara="0" vertOverflow="overflow" horzOverflow="overflow" vert="horz" wrap="square" lIns="82296" tIns="0" rIns="0" bIns="0" numCol="1" spcCol="0" rtlCol="0" fromWordArt="0" anchor="t" anchorCtr="0" forceAA="0" compatLnSpc="1">
            <a:normAutofit/>
          </a:bodyPr>
          <a:lstStyle>
            <a:lvl1pPr marL="0" indent="0">
              <a:lnSpc>
                <a:spcPct val="100000"/>
              </a:lnSpc>
              <a:spcBef>
                <a:spcPts val="0"/>
              </a:spcBef>
              <a:buFontTx/>
              <a:buNone/>
              <a:defRPr sz="1400" baseline="0">
                <a:solidFill>
                  <a:schemeClr val="tx1"/>
                </a:solidFill>
              </a:defRPr>
            </a:lvl1pPr>
            <a:lvl2pPr>
              <a:defRPr sz="1200"/>
            </a:lvl2pPr>
            <a:lvl3pPr>
              <a:defRPr sz="1000"/>
            </a:lvl3pPr>
            <a:lvl4pPr>
              <a:defRPr sz="900"/>
            </a:lvl4pPr>
            <a:lvl5pPr>
              <a:defRPr sz="900"/>
            </a:lvl5pPr>
            <a:extLst/>
          </a:lstStyle>
          <a:p>
            <a:pPr marL="0" marR="0" lvl="0" indent="0" algn="l" defTabSz="0" rtl="0" eaLnBrk="1" fontAlgn="auto" latinLnBrk="0" hangingPunct="1">
              <a:lnSpc>
                <a:spcPct val="100000"/>
              </a:lnSpc>
              <a:spcBef>
                <a:spcPts val="0"/>
              </a:spcBef>
              <a:spcAft>
                <a:spcPts val="0"/>
              </a:spcAft>
              <a:buClr>
                <a:schemeClr val="tx2"/>
              </a:buClr>
              <a:buSzPct val="73000"/>
              <a:buFontTx/>
              <a:buNone/>
              <a:tabLst/>
              <a:defRPr/>
            </a:pPr>
            <a:r>
              <a:rPr kumimoji="0" lang="en-US"/>
              <a:t>Click to edit Master text styles</a:t>
            </a:r>
          </a:p>
        </p:txBody>
      </p:sp>
      <p:sp>
        <p:nvSpPr>
          <p:cNvPr id="5" name="Date Placeholder 4"/>
          <p:cNvSpPr>
            <a:spLocks noGrp="1"/>
          </p:cNvSpPr>
          <p:nvPr>
            <p:ph type="dt" sz="half" idx="10"/>
          </p:nvPr>
        </p:nvSpPr>
        <p:spPr/>
        <p:txBody>
          <a:bodyPr/>
          <a:lstStyle/>
          <a:p>
            <a:fld id="{85654E45-8A9E-44CA-8C30-8007822DDBEC}" type="datetimeFigureOut">
              <a:rPr lang="en-GB" smtClean="0"/>
              <a:t>30/09/2020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B2D428F-104C-42A8-8410-67631DD1095F}" type="slidenum">
              <a:rPr lang="en-GB" smtClean="0"/>
              <a:t>‹#›</a:t>
            </a:fld>
            <a:endParaRPr lang="en-GB"/>
          </a:p>
        </p:txBody>
      </p:sp>
      <p:sp>
        <p:nvSpPr>
          <p:cNvPr id="10" name="Picture Placeholder 9"/>
          <p:cNvSpPr>
            <a:spLocks noGrp="1"/>
          </p:cNvSpPr>
          <p:nvPr>
            <p:ph type="pic" idx="1"/>
          </p:nvPr>
        </p:nvSpPr>
        <p:spPr>
          <a:xfrm>
            <a:off x="884909" y="1041002"/>
            <a:ext cx="5608320" cy="4206240"/>
          </a:xfrm>
          <a:solidFill>
            <a:schemeClr val="bg2">
              <a:shade val="50000"/>
            </a:schemeClr>
          </a:solidFill>
          <a:ln w="107950">
            <a:solidFill>
              <a:srgbClr val="FFFFFF"/>
            </a:solidFill>
            <a:miter lim="800000"/>
          </a:ln>
          <a:effectLst>
            <a:outerShdw blurRad="44450" dist="3810" dir="5400000" algn="tl" rotWithShape="0">
              <a:srgbClr val="000000">
                <a:alpha val="60000"/>
              </a:srgbClr>
            </a:outerShdw>
          </a:effectLst>
          <a:scene3d>
            <a:camera prst="orthographicFront"/>
            <a:lightRig rig="threePt" dir="t"/>
          </a:scene3d>
          <a:sp3d contourW="3810">
            <a:contourClr>
              <a:srgbClr val="969696"/>
            </a:contourClr>
          </a:sp3d>
        </p:spPr>
        <p:txBody>
          <a:bodyPr/>
          <a:lstStyle>
            <a:lvl1pPr marL="0" indent="0">
              <a:buNone/>
              <a:defRPr sz="3200"/>
            </a:lvl1pPr>
            <a:extLst/>
          </a:lstStyle>
          <a:p>
            <a:r>
              <a:rPr kumimoji="0" lang="en-US"/>
              <a:t>Click icon to add picture</a:t>
            </a:r>
            <a:endParaRPr kumimoji="0" lang="en-US" dirty="0"/>
          </a:p>
        </p:txBody>
      </p:sp>
    </p:spTree>
    <p:extLst>
      <p:ext uri="{BB962C8B-B14F-4D97-AF65-F5344CB8AC3E}">
        <p14:creationId xmlns:p14="http://schemas.microsoft.com/office/powerpoint/2010/main" val="3744410433"/>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85654E45-8A9E-44CA-8C30-8007822DDBEC}" type="datetimeFigureOut">
              <a:rPr lang="en-GB" smtClean="0"/>
              <a:t>30/09/2020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B2D428F-104C-42A8-8410-67631DD1095F}" type="slidenum">
              <a:rPr lang="en-GB" smtClean="0"/>
              <a:t>‹#›</a:t>
            </a:fld>
            <a:endParaRPr lang="en-GB"/>
          </a:p>
        </p:txBody>
      </p:sp>
    </p:spTree>
    <p:extLst>
      <p:ext uri="{BB962C8B-B14F-4D97-AF65-F5344CB8AC3E}">
        <p14:creationId xmlns:p14="http://schemas.microsoft.com/office/powerpoint/2010/main" val="13777840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37600" y="274956"/>
            <a:ext cx="2032000" cy="5851525"/>
          </a:xfrm>
        </p:spPr>
        <p:txBody>
          <a:bodyPr vert="eaVert" anchor="t"/>
          <a:lstStyle/>
          <a:p>
            <a:r>
              <a:rPr kumimoji="0" lang="en-US"/>
              <a:t>Click to edit Master title style</a:t>
            </a:r>
          </a:p>
        </p:txBody>
      </p:sp>
      <p:sp>
        <p:nvSpPr>
          <p:cNvPr id="3" name="Vertical Text Placeholder 2"/>
          <p:cNvSpPr>
            <a:spLocks noGrp="1"/>
          </p:cNvSpPr>
          <p:nvPr>
            <p:ph type="body" orient="vert" idx="1"/>
          </p:nvPr>
        </p:nvSpPr>
        <p:spPr>
          <a:xfrm>
            <a:off x="609600" y="274643"/>
            <a:ext cx="80264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a:xfrm>
            <a:off x="5657088" y="6557946"/>
            <a:ext cx="2669952" cy="226902"/>
          </a:xfrm>
        </p:spPr>
        <p:txBody>
          <a:bodyPr/>
          <a:lstStyle/>
          <a:p>
            <a:fld id="{85654E45-8A9E-44CA-8C30-8007822DDBEC}" type="datetimeFigureOut">
              <a:rPr lang="en-GB" smtClean="0"/>
              <a:t>30/09/2020</a:t>
            </a:fld>
            <a:endParaRPr lang="en-GB"/>
          </a:p>
        </p:txBody>
      </p:sp>
      <p:sp>
        <p:nvSpPr>
          <p:cNvPr id="5" name="Footer Placeholder 4"/>
          <p:cNvSpPr>
            <a:spLocks noGrp="1"/>
          </p:cNvSpPr>
          <p:nvPr>
            <p:ph type="ftr" sz="quarter" idx="11"/>
          </p:nvPr>
        </p:nvSpPr>
        <p:spPr>
          <a:xfrm>
            <a:off x="609600" y="6556248"/>
            <a:ext cx="4876800" cy="228600"/>
          </a:xfrm>
        </p:spPr>
        <p:txBody>
          <a:bodyPr/>
          <a:lstStyle/>
          <a:p>
            <a:endParaRPr lang="en-GB"/>
          </a:p>
        </p:txBody>
      </p:sp>
      <p:sp>
        <p:nvSpPr>
          <p:cNvPr id="6" name="Slide Number Placeholder 5"/>
          <p:cNvSpPr>
            <a:spLocks noGrp="1"/>
          </p:cNvSpPr>
          <p:nvPr>
            <p:ph type="sldNum" sz="quarter" idx="12"/>
          </p:nvPr>
        </p:nvSpPr>
        <p:spPr>
          <a:xfrm>
            <a:off x="8339328" y="6553200"/>
            <a:ext cx="784448" cy="228600"/>
          </a:xfrm>
        </p:spPr>
        <p:txBody>
          <a:bodyPr/>
          <a:lstStyle>
            <a:lvl1pPr>
              <a:defRPr>
                <a:solidFill>
                  <a:schemeClr val="tx2"/>
                </a:solidFill>
              </a:defRPr>
            </a:lvl1pPr>
            <a:extLst/>
          </a:lstStyle>
          <a:p>
            <a:fld id="{AB2D428F-104C-42A8-8410-67631DD1095F}" type="slidenum">
              <a:rPr lang="en-GB" smtClean="0"/>
              <a:t>‹#›</a:t>
            </a:fld>
            <a:endParaRPr lang="en-GB"/>
          </a:p>
        </p:txBody>
      </p:sp>
    </p:spTree>
    <p:extLst>
      <p:ext uri="{BB962C8B-B14F-4D97-AF65-F5344CB8AC3E}">
        <p14:creationId xmlns:p14="http://schemas.microsoft.com/office/powerpoint/2010/main" val="7290075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flipH="1">
            <a:off x="10871200" y="0"/>
            <a:ext cx="1320800" cy="6858000"/>
          </a:xfrm>
          <a:prstGeom prst="rect">
            <a:avLst/>
          </a:prstGeom>
          <a:blipFill>
            <a:blip r:embed="rId13" cstate="print">
              <a:alphaModFix amt="43000"/>
            </a:blip>
            <a:tile tx="0" ty="0" sx="50000" sy="50000" flip="none" algn="tl"/>
          </a:blipFill>
          <a:ln w="0" cap="flat" cmpd="sng" algn="ctr">
            <a:noFill/>
            <a:prstDash val="solid"/>
          </a:ln>
          <a:effectLst>
            <a:fillOverlay blend="mult">
              <a:gradFill rotWithShape="1">
                <a:gsLst>
                  <a:gs pos="0">
                    <a:schemeClr val="tx2">
                      <a:tint val="62000"/>
                      <a:satMod val="420000"/>
                    </a:schemeClr>
                  </a:gs>
                  <a:gs pos="100000">
                    <a:schemeClr val="tx2">
                      <a:shade val="20000"/>
                      <a:satMod val="170000"/>
                    </a:schemeClr>
                  </a:gs>
                </a:gsLst>
                <a:path path="circle">
                  <a:fillToRect l="50000" t="110000" r="50000" b="-10000"/>
                </a:path>
                <a:tileRect/>
              </a:gradFill>
            </a:fillOverlay>
            <a:innerShdw blurRad="63500" dist="44450" dir="10800000">
              <a:srgbClr val="000000">
                <a:alpha val="45000"/>
              </a:srgbClr>
            </a:inn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sz="1800" dirty="0"/>
          </a:p>
        </p:txBody>
      </p:sp>
      <p:sp>
        <p:nvSpPr>
          <p:cNvPr id="3" name="Title Placeholder 2"/>
          <p:cNvSpPr>
            <a:spLocks noGrp="1"/>
          </p:cNvSpPr>
          <p:nvPr>
            <p:ph type="title"/>
          </p:nvPr>
        </p:nvSpPr>
        <p:spPr>
          <a:xfrm>
            <a:off x="609600" y="320040"/>
            <a:ext cx="9652000" cy="1143000"/>
          </a:xfrm>
          <a:prstGeom prst="rect">
            <a:avLst/>
          </a:prstGeom>
        </p:spPr>
        <p:txBody>
          <a:bodyPr vert="horz" lIns="45720" tIns="0" rIns="45720" bIns="0" anchor="b" anchorCtr="0">
            <a:normAutofit/>
          </a:bodyPr>
          <a:lstStyle/>
          <a:p>
            <a:r>
              <a:rPr kumimoji="0" lang="en-US"/>
              <a:t>Click to edit Master title style</a:t>
            </a:r>
          </a:p>
        </p:txBody>
      </p:sp>
      <p:sp>
        <p:nvSpPr>
          <p:cNvPr id="31" name="Text Placeholder 30"/>
          <p:cNvSpPr>
            <a:spLocks noGrp="1"/>
          </p:cNvSpPr>
          <p:nvPr>
            <p:ph type="body" idx="1"/>
          </p:nvPr>
        </p:nvSpPr>
        <p:spPr>
          <a:xfrm>
            <a:off x="609600" y="1609416"/>
            <a:ext cx="9652000" cy="48463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27" name="Date Placeholder 26"/>
          <p:cNvSpPr>
            <a:spLocks noGrp="1"/>
          </p:cNvSpPr>
          <p:nvPr>
            <p:ph type="dt" sz="half" idx="2"/>
          </p:nvPr>
        </p:nvSpPr>
        <p:spPr>
          <a:xfrm>
            <a:off x="5661248" y="6557946"/>
            <a:ext cx="2669952" cy="226902"/>
          </a:xfrm>
          <a:prstGeom prst="rect">
            <a:avLst/>
          </a:prstGeom>
        </p:spPr>
        <p:txBody>
          <a:bodyPr vert="horz" tIns="0" bIns="0" anchor="b"/>
          <a:lstStyle>
            <a:lvl1pPr algn="l" eaLnBrk="1" latinLnBrk="0" hangingPunct="1">
              <a:defRPr kumimoji="0" sz="1000">
                <a:solidFill>
                  <a:schemeClr val="tx2"/>
                </a:solidFill>
              </a:defRPr>
            </a:lvl1pPr>
            <a:extLst/>
          </a:lstStyle>
          <a:p>
            <a:fld id="{85654E45-8A9E-44CA-8C30-8007822DDBEC}" type="datetimeFigureOut">
              <a:rPr lang="en-GB" smtClean="0"/>
              <a:t>30/09/2020</a:t>
            </a:fld>
            <a:endParaRPr lang="en-GB"/>
          </a:p>
        </p:txBody>
      </p:sp>
      <p:sp>
        <p:nvSpPr>
          <p:cNvPr id="4" name="Footer Placeholder 3"/>
          <p:cNvSpPr>
            <a:spLocks noGrp="1"/>
          </p:cNvSpPr>
          <p:nvPr>
            <p:ph type="ftr" sz="quarter" idx="3"/>
          </p:nvPr>
        </p:nvSpPr>
        <p:spPr>
          <a:xfrm>
            <a:off x="609600" y="6557946"/>
            <a:ext cx="4876800" cy="228600"/>
          </a:xfrm>
          <a:prstGeom prst="rect">
            <a:avLst/>
          </a:prstGeom>
        </p:spPr>
        <p:txBody>
          <a:bodyPr vert="horz" tIns="0" bIns="0" anchor="b"/>
          <a:lstStyle>
            <a:lvl1pPr algn="r" eaLnBrk="1" latinLnBrk="0" hangingPunct="1">
              <a:defRPr kumimoji="0" sz="1000">
                <a:solidFill>
                  <a:schemeClr val="tx2"/>
                </a:solidFill>
              </a:defRPr>
            </a:lvl1pPr>
            <a:extLst/>
          </a:lstStyle>
          <a:p>
            <a:endParaRPr lang="en-GB"/>
          </a:p>
        </p:txBody>
      </p:sp>
      <p:sp>
        <p:nvSpPr>
          <p:cNvPr id="16" name="Slide Number Placeholder 15"/>
          <p:cNvSpPr>
            <a:spLocks noGrp="1"/>
          </p:cNvSpPr>
          <p:nvPr>
            <p:ph type="sldNum" sz="quarter" idx="4"/>
          </p:nvPr>
        </p:nvSpPr>
        <p:spPr>
          <a:xfrm>
            <a:off x="8335264" y="6556248"/>
            <a:ext cx="784448" cy="228600"/>
          </a:xfrm>
          <a:prstGeom prst="rect">
            <a:avLst/>
          </a:prstGeom>
        </p:spPr>
        <p:txBody>
          <a:bodyPr vert="horz" lIns="0" tIns="0" rIns="0" bIns="0" anchor="b"/>
          <a:lstStyle>
            <a:lvl1pPr algn="r" eaLnBrk="1" latinLnBrk="0" hangingPunct="1">
              <a:defRPr kumimoji="0" sz="1100">
                <a:solidFill>
                  <a:schemeClr val="tx2"/>
                </a:solidFill>
              </a:defRPr>
            </a:lvl1pPr>
            <a:extLst/>
          </a:lstStyle>
          <a:p>
            <a:fld id="{AB2D428F-104C-42A8-8410-67631DD1095F}" type="slidenum">
              <a:rPr lang="en-GB" smtClean="0"/>
              <a:t>‹#›</a:t>
            </a:fld>
            <a:endParaRPr lang="en-GB"/>
          </a:p>
        </p:txBody>
      </p:sp>
    </p:spTree>
    <p:extLst>
      <p:ext uri="{BB962C8B-B14F-4D97-AF65-F5344CB8AC3E}">
        <p14:creationId xmlns:p14="http://schemas.microsoft.com/office/powerpoint/2010/main" val="124727742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3800" b="1" kern="1200" cap="all" baseline="0">
          <a:ln w="500">
            <a:solidFill>
              <a:schemeClr val="tx2">
                <a:shade val="20000"/>
                <a:satMod val="120000"/>
              </a:schemeClr>
            </a:solidFill>
          </a:ln>
          <a:gradFill>
            <a:gsLst>
              <a:gs pos="0">
                <a:schemeClr val="accent4">
                  <a:tint val="13000"/>
                </a:schemeClr>
              </a:gs>
              <a:gs pos="10000">
                <a:schemeClr val="accent4">
                  <a:tint val="20000"/>
                </a:schemeClr>
              </a:gs>
              <a:gs pos="49000">
                <a:schemeClr val="accent4">
                  <a:tint val="70000"/>
                </a:schemeClr>
              </a:gs>
              <a:gs pos="50000">
                <a:schemeClr val="accent4">
                  <a:tint val="97000"/>
                </a:schemeClr>
              </a:gs>
              <a:gs pos="100000">
                <a:schemeClr val="accent4">
                  <a:tint val="20000"/>
                </a:schemeClr>
              </a:gs>
            </a:gsLst>
            <a:lin ang="5400000" scaled="1"/>
          </a:gradFill>
          <a:effectLst/>
          <a:latin typeface="+mj-lt"/>
          <a:ea typeface="+mj-ea"/>
          <a:cs typeface="+mj-cs"/>
        </a:defRPr>
      </a:lvl1pPr>
      <a:extLst/>
    </p:titleStyle>
    <p:bodyStyle>
      <a:lvl1pPr marL="274320" indent="-274320" algn="l" rtl="0" eaLnBrk="1" latinLnBrk="0" hangingPunct="1">
        <a:spcBef>
          <a:spcPts val="600"/>
        </a:spcBef>
        <a:buClr>
          <a:schemeClr val="tx2"/>
        </a:buClr>
        <a:buSzPct val="73000"/>
        <a:buFont typeface="Wingdings 2"/>
        <a:buChar char=""/>
        <a:defRPr kumimoji="0" sz="2600" kern="1200" baseline="0">
          <a:solidFill>
            <a:schemeClr val="tx1"/>
          </a:solidFill>
          <a:latin typeface="+mn-lt"/>
          <a:ea typeface="+mn-ea"/>
          <a:cs typeface="+mn-cs"/>
        </a:defRPr>
      </a:lvl1pPr>
      <a:lvl2pPr marL="521208" indent="-228600" algn="l" rtl="0" eaLnBrk="1" latinLnBrk="0" hangingPunct="1">
        <a:spcBef>
          <a:spcPts val="500"/>
        </a:spcBef>
        <a:buClr>
          <a:schemeClr val="accent4"/>
        </a:buClr>
        <a:buSzPct val="80000"/>
        <a:buFont typeface="Wingdings 2"/>
        <a:buChar char=""/>
        <a:defRPr kumimoji="0" sz="2300" kern="1200">
          <a:solidFill>
            <a:schemeClr val="tx1">
              <a:tint val="85000"/>
            </a:schemeClr>
          </a:solidFill>
          <a:latin typeface="+mn-lt"/>
          <a:ea typeface="+mn-ea"/>
          <a:cs typeface="+mn-cs"/>
        </a:defRPr>
      </a:lvl2pPr>
      <a:lvl3pPr marL="758952" indent="-228600" algn="l" rtl="0" eaLnBrk="1" latinLnBrk="0" hangingPunct="1">
        <a:spcBef>
          <a:spcPts val="400"/>
        </a:spcBef>
        <a:buClr>
          <a:schemeClr val="accent4"/>
        </a:buClr>
        <a:buSzPct val="60000"/>
        <a:buFont typeface="Wingdings"/>
        <a:buChar char=""/>
        <a:defRPr kumimoji="0" sz="2000" kern="1200">
          <a:solidFill>
            <a:schemeClr val="tx1"/>
          </a:solidFill>
          <a:latin typeface="+mn-lt"/>
          <a:ea typeface="+mn-ea"/>
          <a:cs typeface="+mn-cs"/>
        </a:defRPr>
      </a:lvl3pPr>
      <a:lvl4pPr marL="1005840" indent="-228600" algn="l" rtl="0" eaLnBrk="1" latinLnBrk="0" hangingPunct="1">
        <a:spcBef>
          <a:spcPct val="20000"/>
        </a:spcBef>
        <a:buClr>
          <a:schemeClr val="accent4"/>
        </a:buClr>
        <a:buSzPct val="80000"/>
        <a:buFont typeface="Wingdings 2"/>
        <a:buChar char=""/>
        <a:defRPr kumimoji="0" sz="2000" kern="1200">
          <a:solidFill>
            <a:schemeClr val="tx1">
              <a:tint val="85000"/>
            </a:schemeClr>
          </a:solidFill>
          <a:latin typeface="+mn-lt"/>
          <a:ea typeface="+mn-ea"/>
          <a:cs typeface="+mn-cs"/>
        </a:defRPr>
      </a:lvl4pPr>
      <a:lvl5pPr marL="1280160" indent="-228600" algn="l" rtl="0" eaLnBrk="1" latinLnBrk="0" hangingPunct="1">
        <a:spcBef>
          <a:spcPts val="400"/>
        </a:spcBef>
        <a:buClr>
          <a:schemeClr val="accent4"/>
        </a:buClr>
        <a:buSzPct val="70000"/>
        <a:buFont typeface="Wingdings"/>
        <a:buChar char=""/>
        <a:defRPr kumimoji="0" sz="1800" kern="1200">
          <a:solidFill>
            <a:schemeClr val="tx1"/>
          </a:solidFill>
          <a:latin typeface="+mn-lt"/>
          <a:ea typeface="+mn-ea"/>
          <a:cs typeface="+mn-cs"/>
        </a:defRPr>
      </a:lvl5pPr>
      <a:lvl6pPr marL="1472184" indent="-182880" algn="l" rtl="0" eaLnBrk="1" latinLnBrk="0" hangingPunct="1">
        <a:spcBef>
          <a:spcPts val="400"/>
        </a:spcBef>
        <a:buClr>
          <a:schemeClr val="accent4"/>
        </a:buClr>
        <a:buSzPct val="80000"/>
        <a:buFont typeface="Wingdings 2"/>
        <a:buChar char=""/>
        <a:defRPr kumimoji="0" sz="1800" kern="1200">
          <a:solidFill>
            <a:schemeClr val="tx1">
              <a:tint val="85000"/>
            </a:schemeClr>
          </a:solidFill>
          <a:latin typeface="+mn-lt"/>
          <a:ea typeface="+mn-ea"/>
          <a:cs typeface="+mn-cs"/>
        </a:defRPr>
      </a:lvl6pPr>
      <a:lvl7pPr marL="1673352" indent="-182880" algn="l" rtl="0" eaLnBrk="1" latinLnBrk="0" hangingPunct="1">
        <a:spcBef>
          <a:spcPct val="20000"/>
        </a:spcBef>
        <a:buClr>
          <a:schemeClr val="accent4"/>
        </a:buClr>
        <a:buSzPct val="80000"/>
        <a:buFont typeface="Wingdings 2"/>
        <a:buChar char=""/>
        <a:defRPr kumimoji="0" sz="1600" kern="1200" baseline="0">
          <a:solidFill>
            <a:schemeClr val="tx1"/>
          </a:solidFill>
          <a:latin typeface="+mn-lt"/>
          <a:ea typeface="+mn-ea"/>
          <a:cs typeface="+mn-cs"/>
        </a:defRPr>
      </a:lvl7pPr>
      <a:lvl8pPr marL="1847088" indent="-182880" algn="l" rtl="0" eaLnBrk="1" latinLnBrk="0" hangingPunct="1">
        <a:spcBef>
          <a:spcPts val="300"/>
        </a:spcBef>
        <a:buClr>
          <a:schemeClr val="accent4"/>
        </a:buClr>
        <a:buSzPct val="100000"/>
        <a:buChar char="•"/>
        <a:defRPr kumimoji="0" sz="1600" kern="1200" baseline="0">
          <a:solidFill>
            <a:schemeClr val="tx1">
              <a:tint val="85000"/>
            </a:schemeClr>
          </a:solidFill>
          <a:latin typeface="+mn-lt"/>
          <a:ea typeface="+mn-ea"/>
          <a:cs typeface="+mn-cs"/>
        </a:defRPr>
      </a:lvl8pPr>
      <a:lvl9pPr marL="2057400" indent="-182880" algn="l" rtl="0" eaLnBrk="1" latinLnBrk="0" hangingPunct="1">
        <a:spcBef>
          <a:spcPct val="20000"/>
        </a:spcBef>
        <a:buClr>
          <a:schemeClr val="accent4"/>
        </a:buClr>
        <a:buSzPct val="100000"/>
        <a:buFont typeface="Wingdings"/>
        <a:buChar char="§"/>
        <a:defRPr kumimoji="0" sz="14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www.talktofrank.com/" TargetMode="External"/><Relationship Id="rId2" Type="http://schemas.openxmlformats.org/officeDocument/2006/relationships/hyperlink" Target="http://www.youngminds.org.uk/" TargetMode="External"/><Relationship Id="rId1" Type="http://schemas.openxmlformats.org/officeDocument/2006/relationships/slideLayout" Target="../slideLayouts/slideLayout2.xml"/><Relationship Id="rId4" Type="http://schemas.openxmlformats.org/officeDocument/2006/relationships/hyperlink" Target="http://www.xenzone.com/"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a:t>Resilience</a:t>
            </a:r>
            <a:endParaRPr lang="en-GB" dirty="0"/>
          </a:p>
        </p:txBody>
      </p:sp>
      <p:sp>
        <p:nvSpPr>
          <p:cNvPr id="3" name="Subtitle 2"/>
          <p:cNvSpPr>
            <a:spLocks noGrp="1"/>
          </p:cNvSpPr>
          <p:nvPr>
            <p:ph type="subTitle" idx="1"/>
          </p:nvPr>
        </p:nvSpPr>
        <p:spPr>
          <a:xfrm>
            <a:off x="4476653" y="3642501"/>
            <a:ext cx="6819704" cy="1101248"/>
          </a:xfrm>
        </p:spPr>
        <p:txBody>
          <a:bodyPr/>
          <a:lstStyle/>
          <a:p>
            <a:endParaRPr lang="en-GB" dirty="0"/>
          </a:p>
        </p:txBody>
      </p:sp>
    </p:spTree>
    <p:extLst>
      <p:ext uri="{BB962C8B-B14F-4D97-AF65-F5344CB8AC3E}">
        <p14:creationId xmlns:p14="http://schemas.microsoft.com/office/powerpoint/2010/main" val="34131869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Mental Health</a:t>
            </a:r>
          </a:p>
        </p:txBody>
      </p:sp>
      <p:sp>
        <p:nvSpPr>
          <p:cNvPr id="3" name="Content Placeholder 2"/>
          <p:cNvSpPr>
            <a:spLocks noGrp="1"/>
          </p:cNvSpPr>
          <p:nvPr>
            <p:ph idx="1"/>
          </p:nvPr>
        </p:nvSpPr>
        <p:spPr/>
        <p:txBody>
          <a:bodyPr/>
          <a:lstStyle/>
          <a:p>
            <a:pPr lvl="0"/>
            <a:r>
              <a:rPr lang="en-GB" b="1" dirty="0">
                <a:solidFill>
                  <a:schemeClr val="tx2">
                    <a:lumMod val="75000"/>
                  </a:schemeClr>
                </a:solidFill>
              </a:rPr>
              <a:t>How we think, feel and behave.</a:t>
            </a:r>
            <a:endParaRPr lang="en-GB" dirty="0">
              <a:solidFill>
                <a:schemeClr val="tx2">
                  <a:lumMod val="75000"/>
                </a:schemeClr>
              </a:solidFill>
            </a:endParaRPr>
          </a:p>
          <a:p>
            <a:pPr lvl="0"/>
            <a:r>
              <a:rPr lang="en-GB" b="1" dirty="0">
                <a:solidFill>
                  <a:schemeClr val="tx2">
                    <a:lumMod val="75000"/>
                  </a:schemeClr>
                </a:solidFill>
              </a:rPr>
              <a:t>A person’s condition with regard to their psychological and emotional well-being.</a:t>
            </a:r>
            <a:endParaRPr lang="en-GB" dirty="0">
              <a:solidFill>
                <a:schemeClr val="tx2">
                  <a:lumMod val="75000"/>
                </a:schemeClr>
              </a:solidFill>
            </a:endParaRPr>
          </a:p>
          <a:p>
            <a:pPr lvl="0"/>
            <a:r>
              <a:rPr lang="en-GB" b="1" dirty="0">
                <a:solidFill>
                  <a:schemeClr val="tx2">
                    <a:lumMod val="75000"/>
                  </a:schemeClr>
                </a:solidFill>
              </a:rPr>
              <a:t>Includes our emotional, psychological and social well-being. It affects how we think, feel and act. It also helps determine how we handle stress, relate to others and make choices. Mental health is important at every stage of life, from childhood and adolescence through to adulthood. </a:t>
            </a:r>
            <a:endParaRPr lang="en-GB" dirty="0">
              <a:solidFill>
                <a:schemeClr val="tx2">
                  <a:lumMod val="75000"/>
                </a:schemeClr>
              </a:solidFill>
            </a:endParaRPr>
          </a:p>
          <a:p>
            <a:pPr>
              <a:buNone/>
            </a:pPr>
            <a:endParaRPr lang="en-GB" dirty="0"/>
          </a:p>
        </p:txBody>
      </p:sp>
    </p:spTree>
    <p:extLst>
      <p:ext uri="{BB962C8B-B14F-4D97-AF65-F5344CB8AC3E}">
        <p14:creationId xmlns:p14="http://schemas.microsoft.com/office/powerpoint/2010/main" val="148237055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What Affects Our Mental Health?</a:t>
            </a:r>
          </a:p>
        </p:txBody>
      </p:sp>
      <p:sp>
        <p:nvSpPr>
          <p:cNvPr id="3" name="Content Placeholder 2"/>
          <p:cNvSpPr>
            <a:spLocks noGrp="1"/>
          </p:cNvSpPr>
          <p:nvPr>
            <p:ph idx="1"/>
          </p:nvPr>
        </p:nvSpPr>
        <p:spPr/>
        <p:txBody>
          <a:bodyPr>
            <a:normAutofit/>
          </a:bodyPr>
          <a:lstStyle/>
          <a:p>
            <a:pPr lvl="0"/>
            <a:r>
              <a:rPr lang="en-GB" b="1" dirty="0">
                <a:solidFill>
                  <a:schemeClr val="tx2">
                    <a:lumMod val="75000"/>
                  </a:schemeClr>
                </a:solidFill>
              </a:rPr>
              <a:t>Social Factors – Family, Friends, Colleagues, Employment, Education, Housing, Finances, Faith, Religion, Exercise, Nutrition.	</a:t>
            </a:r>
            <a:endParaRPr lang="en-GB" dirty="0">
              <a:solidFill>
                <a:schemeClr val="tx2">
                  <a:lumMod val="75000"/>
                </a:schemeClr>
              </a:solidFill>
            </a:endParaRPr>
          </a:p>
          <a:p>
            <a:pPr lvl="0"/>
            <a:r>
              <a:rPr lang="en-GB" b="1" dirty="0">
                <a:solidFill>
                  <a:schemeClr val="tx2">
                    <a:lumMod val="75000"/>
                  </a:schemeClr>
                </a:solidFill>
              </a:rPr>
              <a:t>Psychological Factors – Thought Patterns, The ability to cope with Stress, A sense of Control, Emotional Support from friends, family etc.</a:t>
            </a:r>
            <a:endParaRPr lang="en-GB" dirty="0">
              <a:solidFill>
                <a:schemeClr val="tx2">
                  <a:lumMod val="75000"/>
                </a:schemeClr>
              </a:solidFill>
            </a:endParaRPr>
          </a:p>
          <a:p>
            <a:pPr lvl="0"/>
            <a:r>
              <a:rPr lang="en-GB" b="1" dirty="0">
                <a:solidFill>
                  <a:schemeClr val="tx2">
                    <a:lumMod val="75000"/>
                  </a:schemeClr>
                </a:solidFill>
              </a:rPr>
              <a:t>Biological Factors – Natural occurrence within our Brains over which we have no Control, Various brain chemicals not working effectively e.g. too much or not at all.</a:t>
            </a:r>
            <a:endParaRPr lang="en-GB" dirty="0">
              <a:solidFill>
                <a:schemeClr val="tx2">
                  <a:lumMod val="75000"/>
                </a:schemeClr>
              </a:solidFill>
            </a:endParaRPr>
          </a:p>
          <a:p>
            <a:endParaRPr lang="en-GB" dirty="0"/>
          </a:p>
        </p:txBody>
      </p:sp>
    </p:spTree>
    <p:extLst>
      <p:ext uri="{BB962C8B-B14F-4D97-AF65-F5344CB8AC3E}">
        <p14:creationId xmlns:p14="http://schemas.microsoft.com/office/powerpoint/2010/main" val="26812333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How to spot if you or someone you know is experiencing poor mental health …</a:t>
            </a:r>
          </a:p>
        </p:txBody>
      </p:sp>
      <p:sp>
        <p:nvSpPr>
          <p:cNvPr id="3" name="Content Placeholder 2"/>
          <p:cNvSpPr>
            <a:spLocks noGrp="1"/>
          </p:cNvSpPr>
          <p:nvPr>
            <p:ph idx="1"/>
          </p:nvPr>
        </p:nvSpPr>
        <p:spPr/>
        <p:txBody>
          <a:bodyPr>
            <a:normAutofit/>
          </a:bodyPr>
          <a:lstStyle/>
          <a:p>
            <a:pPr marL="0" indent="0" fontAlgn="base">
              <a:buNone/>
            </a:pPr>
            <a:r>
              <a:rPr lang="en-GB" dirty="0">
                <a:solidFill>
                  <a:schemeClr val="tx2">
                    <a:lumMod val="75000"/>
                  </a:schemeClr>
                </a:solidFill>
              </a:rPr>
              <a:t>You may notice in yourself or others;</a:t>
            </a:r>
          </a:p>
          <a:p>
            <a:pPr fontAlgn="base"/>
            <a:r>
              <a:rPr lang="en-GB" dirty="0">
                <a:solidFill>
                  <a:schemeClr val="tx2">
                    <a:lumMod val="75000"/>
                  </a:schemeClr>
                </a:solidFill>
              </a:rPr>
              <a:t>Feeling very sad or withdrawn for two or more weeks</a:t>
            </a:r>
          </a:p>
          <a:p>
            <a:pPr fontAlgn="base"/>
            <a:r>
              <a:rPr lang="en-GB" dirty="0">
                <a:solidFill>
                  <a:schemeClr val="tx2">
                    <a:lumMod val="75000"/>
                  </a:schemeClr>
                </a:solidFill>
              </a:rPr>
              <a:t>Out- of-control and Risk Taking behaviour </a:t>
            </a:r>
          </a:p>
          <a:p>
            <a:pPr fontAlgn="base"/>
            <a:r>
              <a:rPr lang="en-GB" dirty="0">
                <a:solidFill>
                  <a:schemeClr val="tx2">
                    <a:lumMod val="75000"/>
                  </a:schemeClr>
                </a:solidFill>
              </a:rPr>
              <a:t>An unhealthy relationship/fixation with Food</a:t>
            </a:r>
          </a:p>
          <a:p>
            <a:pPr fontAlgn="base"/>
            <a:r>
              <a:rPr lang="en-GB" dirty="0">
                <a:solidFill>
                  <a:schemeClr val="tx2">
                    <a:lumMod val="75000"/>
                  </a:schemeClr>
                </a:solidFill>
              </a:rPr>
              <a:t>Intensive worries or fears that get in the way of daily activities</a:t>
            </a:r>
          </a:p>
          <a:p>
            <a:pPr fontAlgn="base"/>
            <a:r>
              <a:rPr lang="en-GB" dirty="0">
                <a:solidFill>
                  <a:schemeClr val="tx2">
                    <a:lumMod val="75000"/>
                  </a:schemeClr>
                </a:solidFill>
              </a:rPr>
              <a:t>Extreme difficulty in concentrating, staying focussed or paying attention </a:t>
            </a:r>
          </a:p>
          <a:p>
            <a:pPr fontAlgn="base"/>
            <a:r>
              <a:rPr lang="en-GB" dirty="0">
                <a:solidFill>
                  <a:schemeClr val="tx2">
                    <a:lumMod val="75000"/>
                  </a:schemeClr>
                </a:solidFill>
              </a:rPr>
              <a:t>Repeated use of drugs or alcohol</a:t>
            </a:r>
          </a:p>
          <a:p>
            <a:pPr fontAlgn="base"/>
            <a:r>
              <a:rPr lang="en-GB" dirty="0">
                <a:solidFill>
                  <a:schemeClr val="tx2">
                    <a:lumMod val="75000"/>
                  </a:schemeClr>
                </a:solidFill>
              </a:rPr>
              <a:t>Severe mood swings</a:t>
            </a:r>
          </a:p>
          <a:p>
            <a:pPr>
              <a:buNone/>
            </a:pPr>
            <a:endParaRPr lang="en-GB" dirty="0"/>
          </a:p>
        </p:txBody>
      </p:sp>
    </p:spTree>
    <p:extLst>
      <p:ext uri="{BB962C8B-B14F-4D97-AF65-F5344CB8AC3E}">
        <p14:creationId xmlns:p14="http://schemas.microsoft.com/office/powerpoint/2010/main" val="42817922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Anxiety and depression?</a:t>
            </a:r>
          </a:p>
        </p:txBody>
      </p:sp>
      <p:sp>
        <p:nvSpPr>
          <p:cNvPr id="3" name="Content Placeholder 2"/>
          <p:cNvSpPr>
            <a:spLocks noGrp="1"/>
          </p:cNvSpPr>
          <p:nvPr>
            <p:ph idx="1"/>
          </p:nvPr>
        </p:nvSpPr>
        <p:spPr/>
        <p:txBody>
          <a:bodyPr>
            <a:noAutofit/>
          </a:bodyPr>
          <a:lstStyle/>
          <a:p>
            <a:pPr marL="0" indent="0">
              <a:buNone/>
            </a:pPr>
            <a:r>
              <a:rPr lang="en-GB" dirty="0">
                <a:solidFill>
                  <a:schemeClr val="tx2">
                    <a:lumMod val="75000"/>
                  </a:schemeClr>
                </a:solidFill>
              </a:rPr>
              <a:t>Anxiety - Anxiety is a word we use to describe feelings of unease, worry and fear.</a:t>
            </a:r>
          </a:p>
          <a:p>
            <a:pPr marL="0" indent="0">
              <a:buNone/>
            </a:pPr>
            <a:r>
              <a:rPr lang="en-GB" dirty="0">
                <a:solidFill>
                  <a:schemeClr val="tx2">
                    <a:lumMod val="75000"/>
                  </a:schemeClr>
                </a:solidFill>
              </a:rPr>
              <a:t>Signs and Symptoms – Racing Heart, Sweating, Shaking, Breathless, Irritable, Excessive Worrying, Isolation, Hopelessness, Sense of Dread and Fear ….</a:t>
            </a:r>
          </a:p>
          <a:p>
            <a:pPr marL="0" indent="0">
              <a:buNone/>
            </a:pPr>
            <a:endParaRPr lang="en-GB" dirty="0">
              <a:solidFill>
                <a:schemeClr val="tx2">
                  <a:lumMod val="75000"/>
                </a:schemeClr>
              </a:solidFill>
            </a:endParaRPr>
          </a:p>
          <a:p>
            <a:pPr marL="0" indent="0">
              <a:buNone/>
            </a:pPr>
            <a:r>
              <a:rPr lang="en-GB" dirty="0">
                <a:solidFill>
                  <a:schemeClr val="tx2">
                    <a:lumMod val="75000"/>
                  </a:schemeClr>
                </a:solidFill>
              </a:rPr>
              <a:t>Depression – Depression is a low mood that lasts a long time and affects your everyday life. </a:t>
            </a:r>
          </a:p>
          <a:p>
            <a:pPr marL="0" indent="0">
              <a:buNone/>
            </a:pPr>
            <a:r>
              <a:rPr lang="en-GB" dirty="0">
                <a:solidFill>
                  <a:schemeClr val="tx2">
                    <a:lumMod val="75000"/>
                  </a:schemeClr>
                </a:solidFill>
              </a:rPr>
              <a:t>Signs and Symptoms – Hopelessness, Loss of Interest/Motivation, Tired, Reckless Behaviour, Tearful, Low Self Confidence and Self Esteem …</a:t>
            </a:r>
          </a:p>
        </p:txBody>
      </p:sp>
    </p:spTree>
    <p:extLst>
      <p:ext uri="{BB962C8B-B14F-4D97-AF65-F5344CB8AC3E}">
        <p14:creationId xmlns:p14="http://schemas.microsoft.com/office/powerpoint/2010/main" val="3724478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solidFill>
                  <a:schemeClr val="accent4">
                    <a:lumMod val="60000"/>
                    <a:lumOff val="40000"/>
                  </a:schemeClr>
                </a:solidFill>
              </a:rPr>
              <a:t>THE IMPORTANCE OF RESILIENCE </a:t>
            </a:r>
          </a:p>
        </p:txBody>
      </p:sp>
      <p:sp>
        <p:nvSpPr>
          <p:cNvPr id="3" name="Content Placeholder 2"/>
          <p:cNvSpPr>
            <a:spLocks noGrp="1"/>
          </p:cNvSpPr>
          <p:nvPr>
            <p:ph idx="1"/>
          </p:nvPr>
        </p:nvSpPr>
        <p:spPr/>
        <p:txBody>
          <a:bodyPr>
            <a:normAutofit/>
          </a:bodyPr>
          <a:lstStyle/>
          <a:p>
            <a:pPr lvl="0"/>
            <a:endParaRPr lang="en-GB" sz="1800" dirty="0"/>
          </a:p>
          <a:p>
            <a:pPr lvl="0"/>
            <a:r>
              <a:rPr lang="en-GB" sz="1800" dirty="0">
                <a:solidFill>
                  <a:schemeClr val="tx2">
                    <a:lumMod val="75000"/>
                  </a:schemeClr>
                </a:solidFill>
              </a:rPr>
              <a:t>Resilience and better coping strategies are crucial to; academic performance, longer term health outcomes and future employment prospects.</a:t>
            </a:r>
          </a:p>
          <a:p>
            <a:pPr lvl="0"/>
            <a:r>
              <a:rPr lang="en-GB" sz="1800" dirty="0">
                <a:solidFill>
                  <a:schemeClr val="tx2">
                    <a:lumMod val="75000"/>
                  </a:schemeClr>
                </a:solidFill>
              </a:rPr>
              <a:t>Resilience is a fundamental factor in reducing the chances of participating in unhealthy risky behaviours.</a:t>
            </a:r>
          </a:p>
          <a:p>
            <a:pPr lvl="0"/>
            <a:r>
              <a:rPr lang="en-GB" sz="1800" dirty="0">
                <a:solidFill>
                  <a:schemeClr val="tx2">
                    <a:lumMod val="75000"/>
                  </a:schemeClr>
                </a:solidFill>
              </a:rPr>
              <a:t>Resilience enables us to develop mechanisms for protection against experiences which could be overwhelming; it helps us to maintain balance in our lives during difficult or stressful periods of time, and can also protect us from the development of some mental health difficulties and issues.</a:t>
            </a:r>
          </a:p>
          <a:p>
            <a:pPr>
              <a:buNone/>
            </a:pPr>
            <a:endParaRPr lang="en-GB" dirty="0"/>
          </a:p>
          <a:p>
            <a:pPr>
              <a:buNone/>
            </a:pPr>
            <a:endParaRPr lang="en-GB" dirty="0"/>
          </a:p>
        </p:txBody>
      </p:sp>
    </p:spTree>
    <p:extLst>
      <p:ext uri="{BB962C8B-B14F-4D97-AF65-F5344CB8AC3E}">
        <p14:creationId xmlns:p14="http://schemas.microsoft.com/office/powerpoint/2010/main" val="27905546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to cope …</a:t>
            </a:r>
          </a:p>
        </p:txBody>
      </p:sp>
      <p:sp>
        <p:nvSpPr>
          <p:cNvPr id="3" name="Content Placeholder 2"/>
          <p:cNvSpPr>
            <a:spLocks noGrp="1"/>
          </p:cNvSpPr>
          <p:nvPr>
            <p:ph idx="1"/>
          </p:nvPr>
        </p:nvSpPr>
        <p:spPr/>
        <p:txBody>
          <a:bodyPr/>
          <a:lstStyle/>
          <a:p>
            <a:pPr marL="0" indent="0">
              <a:buNone/>
            </a:pPr>
            <a:r>
              <a:rPr lang="en-GB" dirty="0">
                <a:solidFill>
                  <a:schemeClr val="tx2">
                    <a:lumMod val="75000"/>
                  </a:schemeClr>
                </a:solidFill>
              </a:rPr>
              <a:t>Coping Strategies:- </a:t>
            </a:r>
          </a:p>
          <a:p>
            <a:r>
              <a:rPr lang="en-GB" dirty="0">
                <a:solidFill>
                  <a:schemeClr val="tx2">
                    <a:lumMod val="75000"/>
                  </a:schemeClr>
                </a:solidFill>
              </a:rPr>
              <a:t>Self Care – Good Food, Good Sleep, Regular Exercise …</a:t>
            </a:r>
          </a:p>
          <a:p>
            <a:r>
              <a:rPr lang="en-GB" dirty="0">
                <a:solidFill>
                  <a:schemeClr val="tx2">
                    <a:lumMod val="75000"/>
                  </a:schemeClr>
                </a:solidFill>
              </a:rPr>
              <a:t>Relaxation – Music, Breathing Exercises,  Spend time with Friends/Family, Do something you enjoy …</a:t>
            </a:r>
          </a:p>
          <a:p>
            <a:r>
              <a:rPr lang="en-GB" dirty="0">
                <a:solidFill>
                  <a:schemeClr val="tx2">
                    <a:lumMod val="75000"/>
                  </a:schemeClr>
                </a:solidFill>
              </a:rPr>
              <a:t>Speak Up – Talk to someone you trust, Tell someone how you are feeling …</a:t>
            </a:r>
          </a:p>
          <a:p>
            <a:r>
              <a:rPr lang="en-GB" dirty="0">
                <a:solidFill>
                  <a:schemeClr val="tx2">
                    <a:lumMod val="75000"/>
                  </a:schemeClr>
                </a:solidFill>
              </a:rPr>
              <a:t>Boost Self Esteem – Focus on the Positives, Acknowledge and Challenge Negative Feelings, Set some Goals …. </a:t>
            </a:r>
          </a:p>
        </p:txBody>
      </p:sp>
    </p:spTree>
    <p:extLst>
      <p:ext uri="{BB962C8B-B14F-4D97-AF65-F5344CB8AC3E}">
        <p14:creationId xmlns:p14="http://schemas.microsoft.com/office/powerpoint/2010/main" val="10181953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Signposting and support …</a:t>
            </a:r>
          </a:p>
        </p:txBody>
      </p:sp>
      <p:sp>
        <p:nvSpPr>
          <p:cNvPr id="3" name="Content Placeholder 2"/>
          <p:cNvSpPr>
            <a:spLocks noGrp="1"/>
          </p:cNvSpPr>
          <p:nvPr>
            <p:ph idx="1"/>
          </p:nvPr>
        </p:nvSpPr>
        <p:spPr/>
        <p:txBody>
          <a:bodyPr>
            <a:normAutofit fontScale="32500" lnSpcReduction="20000"/>
          </a:bodyPr>
          <a:lstStyle/>
          <a:p>
            <a:pPr marL="0" indent="0">
              <a:buNone/>
            </a:pPr>
            <a:r>
              <a:rPr lang="en-GB" sz="3700" b="1" u="sng" dirty="0">
                <a:solidFill>
                  <a:schemeClr val="tx2">
                    <a:lumMod val="75000"/>
                  </a:schemeClr>
                </a:solidFill>
              </a:rPr>
              <a:t>School Support:</a:t>
            </a:r>
            <a:endParaRPr lang="en-GB" sz="3700" dirty="0">
              <a:solidFill>
                <a:schemeClr val="tx2">
                  <a:lumMod val="75000"/>
                </a:schemeClr>
              </a:solidFill>
            </a:endParaRPr>
          </a:p>
          <a:p>
            <a:pPr marL="0" lvl="0" indent="0">
              <a:buNone/>
            </a:pPr>
            <a:r>
              <a:rPr lang="en-GB" sz="3700" dirty="0" err="1">
                <a:solidFill>
                  <a:schemeClr val="tx2">
                    <a:lumMod val="75000"/>
                  </a:schemeClr>
                </a:solidFill>
              </a:rPr>
              <a:t>Counselor</a:t>
            </a:r>
            <a:endParaRPr lang="en-GB" sz="3700" dirty="0">
              <a:solidFill>
                <a:schemeClr val="tx2">
                  <a:lumMod val="75000"/>
                </a:schemeClr>
              </a:solidFill>
            </a:endParaRPr>
          </a:p>
          <a:p>
            <a:pPr marL="0" lvl="0" indent="0">
              <a:buNone/>
            </a:pPr>
            <a:r>
              <a:rPr lang="en-GB" sz="3700" dirty="0" err="1">
                <a:solidFill>
                  <a:schemeClr val="tx2">
                    <a:lumMod val="75000"/>
                  </a:schemeClr>
                </a:solidFill>
              </a:rPr>
              <a:t>Senco</a:t>
            </a:r>
            <a:endParaRPr lang="en-GB" sz="3700" dirty="0">
              <a:solidFill>
                <a:schemeClr val="tx2">
                  <a:lumMod val="75000"/>
                </a:schemeClr>
              </a:solidFill>
            </a:endParaRPr>
          </a:p>
          <a:p>
            <a:pPr marL="0" lvl="0" indent="0">
              <a:buNone/>
            </a:pPr>
            <a:r>
              <a:rPr lang="en-GB" sz="3700" dirty="0">
                <a:solidFill>
                  <a:schemeClr val="tx2">
                    <a:lumMod val="75000"/>
                  </a:schemeClr>
                </a:solidFill>
              </a:rPr>
              <a:t>Pastoral Services</a:t>
            </a:r>
          </a:p>
          <a:p>
            <a:pPr marL="0" lvl="0" indent="0">
              <a:buNone/>
            </a:pPr>
            <a:r>
              <a:rPr lang="en-GB" sz="3700" dirty="0">
                <a:solidFill>
                  <a:schemeClr val="tx2">
                    <a:lumMod val="75000"/>
                  </a:schemeClr>
                </a:solidFill>
              </a:rPr>
              <a:t>Heads of year, Form Tutors</a:t>
            </a:r>
          </a:p>
          <a:p>
            <a:pPr marL="0" lvl="0" indent="0">
              <a:buNone/>
            </a:pPr>
            <a:r>
              <a:rPr lang="en-GB" sz="3700" dirty="0">
                <a:solidFill>
                  <a:schemeClr val="tx2">
                    <a:lumMod val="75000"/>
                  </a:schemeClr>
                </a:solidFill>
              </a:rPr>
              <a:t>Peer Mentoring Programme?</a:t>
            </a:r>
          </a:p>
          <a:p>
            <a:pPr marL="0" indent="0">
              <a:buNone/>
            </a:pPr>
            <a:r>
              <a:rPr lang="en-GB" sz="3700" b="1" u="sng" dirty="0">
                <a:solidFill>
                  <a:schemeClr val="tx2">
                    <a:lumMod val="75000"/>
                  </a:schemeClr>
                </a:solidFill>
              </a:rPr>
              <a:t>Local Agencies:</a:t>
            </a:r>
            <a:endParaRPr lang="en-GB" sz="3700" dirty="0">
              <a:solidFill>
                <a:schemeClr val="tx2">
                  <a:lumMod val="75000"/>
                </a:schemeClr>
              </a:solidFill>
            </a:endParaRPr>
          </a:p>
          <a:p>
            <a:pPr marL="0" lvl="0" indent="0">
              <a:buNone/>
            </a:pPr>
            <a:r>
              <a:rPr lang="en-GB" sz="3700" dirty="0">
                <a:solidFill>
                  <a:schemeClr val="tx2">
                    <a:lumMod val="75000"/>
                  </a:schemeClr>
                </a:solidFill>
              </a:rPr>
              <a:t>The Zone 14-16 Union street Plymouth PL1 2SR 01752 206626</a:t>
            </a:r>
          </a:p>
          <a:p>
            <a:pPr marL="0" lvl="0" indent="0">
              <a:buNone/>
            </a:pPr>
            <a:r>
              <a:rPr lang="en-GB" sz="3700" dirty="0">
                <a:solidFill>
                  <a:schemeClr val="tx2">
                    <a:lumMod val="75000"/>
                  </a:schemeClr>
                </a:solidFill>
              </a:rPr>
              <a:t>Jeremiahs Journey Office 33, </a:t>
            </a:r>
            <a:r>
              <a:rPr lang="en-GB" sz="3700" dirty="0" err="1">
                <a:solidFill>
                  <a:schemeClr val="tx2">
                    <a:lumMod val="75000"/>
                  </a:schemeClr>
                </a:solidFill>
              </a:rPr>
              <a:t>Stonley</a:t>
            </a:r>
            <a:r>
              <a:rPr lang="en-GB" sz="3700" dirty="0">
                <a:solidFill>
                  <a:schemeClr val="tx2">
                    <a:lumMod val="75000"/>
                  </a:schemeClr>
                </a:solidFill>
              </a:rPr>
              <a:t> Court, The </a:t>
            </a:r>
            <a:r>
              <a:rPr lang="en-GB" sz="3700" dirty="0" err="1">
                <a:solidFill>
                  <a:schemeClr val="tx2">
                    <a:lumMod val="75000"/>
                  </a:schemeClr>
                </a:solidFill>
              </a:rPr>
              <a:t>Millfields</a:t>
            </a:r>
            <a:r>
              <a:rPr lang="en-GB" sz="3700" dirty="0">
                <a:solidFill>
                  <a:schemeClr val="tx2">
                    <a:lumMod val="75000"/>
                  </a:schemeClr>
                </a:solidFill>
              </a:rPr>
              <a:t>, Mary </a:t>
            </a:r>
            <a:r>
              <a:rPr lang="en-GB" sz="3700" dirty="0" err="1">
                <a:solidFill>
                  <a:schemeClr val="tx2">
                    <a:lumMod val="75000"/>
                  </a:schemeClr>
                </a:solidFill>
              </a:rPr>
              <a:t>Seacole</a:t>
            </a:r>
            <a:r>
              <a:rPr lang="en-GB" sz="3700" dirty="0">
                <a:solidFill>
                  <a:schemeClr val="tx2">
                    <a:lumMod val="75000"/>
                  </a:schemeClr>
                </a:solidFill>
              </a:rPr>
              <a:t> Rd, Plymouth PL1 3JY 01752 424348</a:t>
            </a:r>
          </a:p>
          <a:p>
            <a:pPr marL="0" lvl="0" indent="0">
              <a:buNone/>
            </a:pPr>
            <a:r>
              <a:rPr lang="en-GB" sz="3700" dirty="0">
                <a:solidFill>
                  <a:schemeClr val="tx2">
                    <a:lumMod val="75000"/>
                  </a:schemeClr>
                </a:solidFill>
              </a:rPr>
              <a:t>SHARP Hyde Park House </a:t>
            </a:r>
            <a:r>
              <a:rPr lang="en-GB" sz="3700" dirty="0" err="1">
                <a:solidFill>
                  <a:schemeClr val="tx2">
                    <a:lumMod val="75000"/>
                  </a:schemeClr>
                </a:solidFill>
              </a:rPr>
              <a:t>Mutley</a:t>
            </a:r>
            <a:r>
              <a:rPr lang="en-GB" sz="3700" dirty="0">
                <a:solidFill>
                  <a:schemeClr val="tx2">
                    <a:lumMod val="75000"/>
                  </a:schemeClr>
                </a:solidFill>
              </a:rPr>
              <a:t> Plymouth Devon PL4 6LF 01752 434295</a:t>
            </a:r>
          </a:p>
          <a:p>
            <a:pPr marL="0" lvl="0" indent="0">
              <a:buNone/>
            </a:pPr>
            <a:r>
              <a:rPr lang="en-GB" sz="3700" dirty="0">
                <a:solidFill>
                  <a:schemeClr val="tx2">
                    <a:lumMod val="75000"/>
                  </a:schemeClr>
                </a:solidFill>
              </a:rPr>
              <a:t>Plymouth Options Centre Court 73 Exeter Street Plymouth PL4 0AH 01752 435419</a:t>
            </a:r>
          </a:p>
          <a:p>
            <a:pPr marL="0" lvl="0" indent="0">
              <a:buNone/>
            </a:pPr>
            <a:r>
              <a:rPr lang="en-GB" sz="3700" dirty="0">
                <a:solidFill>
                  <a:schemeClr val="tx2">
                    <a:lumMod val="75000"/>
                  </a:schemeClr>
                </a:solidFill>
              </a:rPr>
              <a:t>Eating Disorder Service Trinity House 3 Friars Lane Barbican Plymouth PL1 2LG 01752 228027</a:t>
            </a:r>
          </a:p>
          <a:p>
            <a:pPr marL="0" indent="0">
              <a:buNone/>
            </a:pPr>
            <a:r>
              <a:rPr lang="en-GB" sz="3700" b="1" u="sng" dirty="0">
                <a:solidFill>
                  <a:schemeClr val="tx2">
                    <a:lumMod val="75000"/>
                  </a:schemeClr>
                </a:solidFill>
              </a:rPr>
              <a:t>Online or Telephone Support:</a:t>
            </a:r>
            <a:endParaRPr lang="en-GB" sz="3700" dirty="0">
              <a:solidFill>
                <a:schemeClr val="tx2">
                  <a:lumMod val="75000"/>
                </a:schemeClr>
              </a:solidFill>
            </a:endParaRPr>
          </a:p>
          <a:p>
            <a:pPr marL="0" lvl="0" indent="0">
              <a:buNone/>
            </a:pPr>
            <a:r>
              <a:rPr lang="en-GB" sz="3700" dirty="0">
                <a:solidFill>
                  <a:schemeClr val="tx2">
                    <a:lumMod val="75000"/>
                  </a:schemeClr>
                </a:solidFill>
              </a:rPr>
              <a:t>LGBT Help and Support 0800612 3010</a:t>
            </a:r>
          </a:p>
          <a:p>
            <a:pPr marL="0" lvl="0" indent="0">
              <a:buNone/>
            </a:pPr>
            <a:r>
              <a:rPr lang="en-GB" sz="3700" dirty="0">
                <a:solidFill>
                  <a:schemeClr val="tx2">
                    <a:lumMod val="75000"/>
                  </a:schemeClr>
                </a:solidFill>
              </a:rPr>
              <a:t>Plymouth Domestic Abuse Service 01752 252033</a:t>
            </a:r>
          </a:p>
          <a:p>
            <a:pPr marL="0" lvl="0" indent="0">
              <a:buNone/>
            </a:pPr>
            <a:r>
              <a:rPr lang="en-GB" sz="3700" dirty="0" err="1">
                <a:solidFill>
                  <a:schemeClr val="tx2">
                    <a:lumMod val="75000"/>
                  </a:schemeClr>
                </a:solidFill>
              </a:rPr>
              <a:t>Childline</a:t>
            </a:r>
            <a:r>
              <a:rPr lang="en-GB" sz="3700" dirty="0">
                <a:solidFill>
                  <a:schemeClr val="tx2">
                    <a:lumMod val="75000"/>
                  </a:schemeClr>
                </a:solidFill>
              </a:rPr>
              <a:t> 08001111</a:t>
            </a:r>
          </a:p>
          <a:p>
            <a:pPr marL="0" indent="0">
              <a:buNone/>
            </a:pPr>
            <a:r>
              <a:rPr lang="en-GB" sz="3700" dirty="0">
                <a:solidFill>
                  <a:schemeClr val="tx2">
                    <a:lumMod val="75000"/>
                  </a:schemeClr>
                </a:solidFill>
              </a:rPr>
              <a:t>Young Minds 02073368445/</a:t>
            </a:r>
            <a:r>
              <a:rPr lang="en-GB" sz="3700" u="sng" dirty="0">
                <a:solidFill>
                  <a:schemeClr val="tx2">
                    <a:lumMod val="75000"/>
                  </a:schemeClr>
                </a:solidFill>
                <a:hlinkClick r:id="rId2"/>
              </a:rPr>
              <a:t>www.youngminds.org.uk</a:t>
            </a:r>
            <a:r>
              <a:rPr lang="en-GB" sz="3700" u="sng" dirty="0">
                <a:solidFill>
                  <a:schemeClr val="tx2">
                    <a:lumMod val="75000"/>
                  </a:schemeClr>
                </a:solidFill>
              </a:rPr>
              <a:t>            </a:t>
            </a:r>
            <a:endParaRPr lang="en-GB" sz="3700" dirty="0">
              <a:solidFill>
                <a:schemeClr val="tx2">
                  <a:lumMod val="75000"/>
                </a:schemeClr>
              </a:solidFill>
            </a:endParaRPr>
          </a:p>
          <a:p>
            <a:pPr marL="0" lvl="0" indent="0">
              <a:buNone/>
            </a:pPr>
            <a:r>
              <a:rPr lang="en-GB" sz="3700" dirty="0">
                <a:solidFill>
                  <a:schemeClr val="tx2">
                    <a:lumMod val="75000"/>
                  </a:schemeClr>
                </a:solidFill>
              </a:rPr>
              <a:t>BEAT (Eating Disorders)  0345 634 7650</a:t>
            </a:r>
          </a:p>
          <a:p>
            <a:pPr marL="0" lvl="0" indent="0">
              <a:buNone/>
            </a:pPr>
            <a:r>
              <a:rPr lang="en-GB" sz="3700" u="sng" dirty="0">
                <a:solidFill>
                  <a:srgbClr val="0070C0"/>
                </a:solidFill>
                <a:hlinkClick r:id="rId3"/>
              </a:rPr>
              <a:t>www.talktofrank.com</a:t>
            </a:r>
            <a:r>
              <a:rPr lang="en-GB" sz="3700" dirty="0">
                <a:solidFill>
                  <a:schemeClr val="tx2">
                    <a:lumMod val="75000"/>
                  </a:schemeClr>
                </a:solidFill>
              </a:rPr>
              <a:t> (Drugs and Alcohol Support)</a:t>
            </a:r>
          </a:p>
          <a:p>
            <a:pPr marL="0" lvl="0" indent="0">
              <a:buNone/>
            </a:pPr>
            <a:r>
              <a:rPr lang="en-GB" sz="3700" u="sng" dirty="0">
                <a:solidFill>
                  <a:schemeClr val="tx2">
                    <a:lumMod val="75000"/>
                  </a:schemeClr>
                </a:solidFill>
                <a:hlinkClick r:id="rId4"/>
              </a:rPr>
              <a:t>www.xenzone.com</a:t>
            </a:r>
            <a:r>
              <a:rPr lang="en-GB" sz="3700" dirty="0">
                <a:solidFill>
                  <a:schemeClr val="tx2">
                    <a:lumMod val="75000"/>
                  </a:schemeClr>
                </a:solidFill>
              </a:rPr>
              <a:t> – Online Counselling</a:t>
            </a:r>
          </a:p>
          <a:p>
            <a:pPr marL="0" indent="0">
              <a:buNone/>
            </a:pPr>
            <a:endParaRPr lang="en-GB" dirty="0">
              <a:solidFill>
                <a:schemeClr val="tx2">
                  <a:lumMod val="75000"/>
                </a:schemeClr>
              </a:solidFill>
            </a:endParaRPr>
          </a:p>
        </p:txBody>
      </p:sp>
    </p:spTree>
    <p:extLst>
      <p:ext uri="{BB962C8B-B14F-4D97-AF65-F5344CB8AC3E}">
        <p14:creationId xmlns:p14="http://schemas.microsoft.com/office/powerpoint/2010/main" val="9503570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4295801" y="-2835696"/>
            <a:ext cx="3585853" cy="6186309"/>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algn="ctr" fontAlgn="base">
              <a:spcBef>
                <a:spcPct val="0"/>
              </a:spcBef>
              <a:spcAft>
                <a:spcPct val="0"/>
              </a:spcAft>
            </a:pPr>
            <a:endParaRPr lang="en-GB" sz="2200" b="1" u="sng" dirty="0">
              <a:solidFill>
                <a:srgbClr val="31849B"/>
              </a:solidFill>
              <a:latin typeface="Arial" pitchFamily="34" charset="0"/>
              <a:ea typeface="Calibri" pitchFamily="34" charset="0"/>
              <a:cs typeface="Arial" pitchFamily="34" charset="0"/>
            </a:endParaRPr>
          </a:p>
          <a:p>
            <a:pPr algn="ctr" fontAlgn="base">
              <a:spcBef>
                <a:spcPct val="0"/>
              </a:spcBef>
              <a:spcAft>
                <a:spcPct val="0"/>
              </a:spcAft>
            </a:pPr>
            <a:endParaRPr lang="en-GB" sz="2200" b="1" u="sng" dirty="0">
              <a:solidFill>
                <a:srgbClr val="31849B"/>
              </a:solidFill>
              <a:latin typeface="Arial" pitchFamily="34" charset="0"/>
              <a:ea typeface="Calibri" pitchFamily="34" charset="0"/>
              <a:cs typeface="Arial" pitchFamily="34" charset="0"/>
            </a:endParaRPr>
          </a:p>
          <a:p>
            <a:pPr algn="ctr" fontAlgn="base">
              <a:spcBef>
                <a:spcPct val="0"/>
              </a:spcBef>
              <a:spcAft>
                <a:spcPct val="0"/>
              </a:spcAft>
            </a:pPr>
            <a:endParaRPr lang="en-GB" sz="2200" b="1" u="sng" dirty="0">
              <a:solidFill>
                <a:srgbClr val="31849B"/>
              </a:solidFill>
              <a:latin typeface="Arial" pitchFamily="34" charset="0"/>
              <a:ea typeface="Calibri" pitchFamily="34" charset="0"/>
              <a:cs typeface="Arial" pitchFamily="34" charset="0"/>
            </a:endParaRPr>
          </a:p>
          <a:p>
            <a:pPr algn="ctr" fontAlgn="base">
              <a:spcBef>
                <a:spcPct val="0"/>
              </a:spcBef>
              <a:spcAft>
                <a:spcPct val="0"/>
              </a:spcAft>
            </a:pPr>
            <a:endParaRPr lang="en-GB" sz="2200" b="1" u="sng" dirty="0">
              <a:solidFill>
                <a:srgbClr val="31849B"/>
              </a:solidFill>
              <a:latin typeface="Arial" pitchFamily="34" charset="0"/>
              <a:ea typeface="Calibri" pitchFamily="34" charset="0"/>
              <a:cs typeface="Arial" pitchFamily="34" charset="0"/>
            </a:endParaRPr>
          </a:p>
          <a:p>
            <a:pPr algn="ctr" fontAlgn="base">
              <a:spcBef>
                <a:spcPct val="0"/>
              </a:spcBef>
              <a:spcAft>
                <a:spcPct val="0"/>
              </a:spcAft>
            </a:pPr>
            <a:endParaRPr lang="en-GB" sz="2200" b="1" u="sng" dirty="0">
              <a:solidFill>
                <a:srgbClr val="31849B"/>
              </a:solidFill>
              <a:latin typeface="Arial" pitchFamily="34" charset="0"/>
              <a:ea typeface="Calibri" pitchFamily="34" charset="0"/>
              <a:cs typeface="Arial" pitchFamily="34" charset="0"/>
            </a:endParaRPr>
          </a:p>
          <a:p>
            <a:pPr algn="ctr" fontAlgn="base">
              <a:spcBef>
                <a:spcPct val="0"/>
              </a:spcBef>
              <a:spcAft>
                <a:spcPct val="0"/>
              </a:spcAft>
            </a:pPr>
            <a:endParaRPr lang="en-GB" sz="2200" b="1" u="sng" dirty="0">
              <a:solidFill>
                <a:srgbClr val="31849B"/>
              </a:solidFill>
              <a:latin typeface="Arial" pitchFamily="34" charset="0"/>
              <a:ea typeface="Calibri" pitchFamily="34" charset="0"/>
              <a:cs typeface="Arial" pitchFamily="34" charset="0"/>
            </a:endParaRPr>
          </a:p>
          <a:p>
            <a:pPr algn="ctr" fontAlgn="base">
              <a:spcBef>
                <a:spcPct val="0"/>
              </a:spcBef>
              <a:spcAft>
                <a:spcPct val="0"/>
              </a:spcAft>
            </a:pPr>
            <a:endParaRPr lang="en-GB" sz="2200" b="1" u="sng" dirty="0">
              <a:solidFill>
                <a:srgbClr val="31849B"/>
              </a:solidFill>
              <a:latin typeface="Arial" pitchFamily="34" charset="0"/>
              <a:ea typeface="Calibri" pitchFamily="34" charset="0"/>
              <a:cs typeface="Arial" pitchFamily="34" charset="0"/>
            </a:endParaRPr>
          </a:p>
          <a:p>
            <a:pPr algn="ctr" fontAlgn="base">
              <a:spcBef>
                <a:spcPct val="0"/>
              </a:spcBef>
              <a:spcAft>
                <a:spcPct val="0"/>
              </a:spcAft>
            </a:pPr>
            <a:endParaRPr lang="en-GB" sz="2200" b="1" u="sng" dirty="0">
              <a:solidFill>
                <a:srgbClr val="31849B"/>
              </a:solidFill>
              <a:latin typeface="Arial" pitchFamily="34" charset="0"/>
              <a:ea typeface="Calibri" pitchFamily="34" charset="0"/>
              <a:cs typeface="Arial" pitchFamily="34" charset="0"/>
            </a:endParaRPr>
          </a:p>
          <a:p>
            <a:pPr algn="ctr" fontAlgn="base">
              <a:spcBef>
                <a:spcPct val="0"/>
              </a:spcBef>
              <a:spcAft>
                <a:spcPct val="0"/>
              </a:spcAft>
            </a:pPr>
            <a:endParaRPr lang="en-GB" sz="2200" b="1" u="sng" dirty="0">
              <a:solidFill>
                <a:srgbClr val="31849B"/>
              </a:solidFill>
              <a:latin typeface="Arial" pitchFamily="34" charset="0"/>
              <a:ea typeface="Calibri" pitchFamily="34" charset="0"/>
              <a:cs typeface="Arial" pitchFamily="34" charset="0"/>
            </a:endParaRPr>
          </a:p>
          <a:p>
            <a:pPr algn="ctr" fontAlgn="base">
              <a:spcBef>
                <a:spcPct val="0"/>
              </a:spcBef>
              <a:spcAft>
                <a:spcPct val="0"/>
              </a:spcAft>
            </a:pPr>
            <a:endParaRPr lang="en-GB" sz="2200" b="1" u="sng" dirty="0">
              <a:solidFill>
                <a:srgbClr val="31849B"/>
              </a:solidFill>
              <a:latin typeface="Arial" pitchFamily="34" charset="0"/>
              <a:ea typeface="Calibri" pitchFamily="34" charset="0"/>
              <a:cs typeface="Arial" pitchFamily="34" charset="0"/>
            </a:endParaRPr>
          </a:p>
          <a:p>
            <a:pPr algn="ctr" fontAlgn="base">
              <a:spcBef>
                <a:spcPct val="0"/>
              </a:spcBef>
              <a:spcAft>
                <a:spcPct val="0"/>
              </a:spcAft>
            </a:pPr>
            <a:endParaRPr lang="en-GB" sz="2200" b="1" u="sng" dirty="0">
              <a:solidFill>
                <a:srgbClr val="31849B"/>
              </a:solidFill>
              <a:latin typeface="Arial" pitchFamily="34" charset="0"/>
              <a:ea typeface="Calibri" pitchFamily="34" charset="0"/>
              <a:cs typeface="Arial" pitchFamily="34" charset="0"/>
            </a:endParaRPr>
          </a:p>
          <a:p>
            <a:pPr algn="ctr" fontAlgn="base">
              <a:spcBef>
                <a:spcPct val="0"/>
              </a:spcBef>
              <a:spcAft>
                <a:spcPct val="0"/>
              </a:spcAft>
            </a:pPr>
            <a:endParaRPr lang="en-GB" sz="2200" b="1" u="sng" dirty="0">
              <a:solidFill>
                <a:srgbClr val="31849B"/>
              </a:solidFill>
              <a:latin typeface="Arial" pitchFamily="34" charset="0"/>
              <a:ea typeface="Calibri" pitchFamily="34" charset="0"/>
              <a:cs typeface="Arial" pitchFamily="34" charset="0"/>
            </a:endParaRPr>
          </a:p>
          <a:p>
            <a:pPr algn="ctr" fontAlgn="base">
              <a:spcBef>
                <a:spcPct val="0"/>
              </a:spcBef>
              <a:spcAft>
                <a:spcPct val="0"/>
              </a:spcAft>
            </a:pPr>
            <a:endParaRPr lang="en-GB" sz="2200" b="1" u="sng" dirty="0">
              <a:solidFill>
                <a:srgbClr val="31849B"/>
              </a:solidFill>
              <a:latin typeface="Arial" pitchFamily="34" charset="0"/>
              <a:ea typeface="Calibri" pitchFamily="34" charset="0"/>
              <a:cs typeface="Arial" pitchFamily="34" charset="0"/>
            </a:endParaRPr>
          </a:p>
          <a:p>
            <a:pPr algn="ctr" fontAlgn="base">
              <a:spcBef>
                <a:spcPct val="0"/>
              </a:spcBef>
              <a:spcAft>
                <a:spcPct val="0"/>
              </a:spcAft>
            </a:pPr>
            <a:endParaRPr lang="en-GB" sz="2200" b="1" u="sng" dirty="0">
              <a:solidFill>
                <a:srgbClr val="31849B"/>
              </a:solidFill>
              <a:latin typeface="Arial" pitchFamily="34" charset="0"/>
              <a:ea typeface="Calibri" pitchFamily="34" charset="0"/>
              <a:cs typeface="Arial" pitchFamily="34" charset="0"/>
            </a:endParaRPr>
          </a:p>
          <a:p>
            <a:pPr algn="ctr" fontAlgn="base">
              <a:spcBef>
                <a:spcPct val="0"/>
              </a:spcBef>
              <a:spcAft>
                <a:spcPct val="0"/>
              </a:spcAft>
            </a:pPr>
            <a:endParaRPr lang="en-GB" sz="2200" b="1" u="sng" dirty="0">
              <a:solidFill>
                <a:srgbClr val="31849B"/>
              </a:solidFill>
              <a:latin typeface="Arial" pitchFamily="34" charset="0"/>
              <a:ea typeface="Calibri" pitchFamily="34" charset="0"/>
              <a:cs typeface="Arial" pitchFamily="34" charset="0"/>
            </a:endParaRPr>
          </a:p>
          <a:p>
            <a:pPr algn="ctr" fontAlgn="base">
              <a:spcBef>
                <a:spcPct val="0"/>
              </a:spcBef>
              <a:spcAft>
                <a:spcPct val="0"/>
              </a:spcAft>
            </a:pPr>
            <a:endParaRPr lang="en-GB" sz="2200" b="1" u="sng" dirty="0">
              <a:solidFill>
                <a:srgbClr val="31849B"/>
              </a:solidFill>
              <a:latin typeface="Arial" pitchFamily="34" charset="0"/>
              <a:ea typeface="Calibri" pitchFamily="34" charset="0"/>
              <a:cs typeface="Arial" pitchFamily="34" charset="0"/>
            </a:endParaRPr>
          </a:p>
          <a:p>
            <a:pPr algn="ctr" fontAlgn="base">
              <a:spcBef>
                <a:spcPct val="0"/>
              </a:spcBef>
              <a:spcAft>
                <a:spcPct val="0"/>
              </a:spcAft>
            </a:pPr>
            <a:endParaRPr lang="en-GB" sz="2200" b="1" u="sng" dirty="0">
              <a:solidFill>
                <a:srgbClr val="31849B"/>
              </a:solidFill>
              <a:latin typeface="Arial" pitchFamily="34" charset="0"/>
              <a:ea typeface="Calibri" pitchFamily="34" charset="0"/>
              <a:cs typeface="Arial" pitchFamily="34" charset="0"/>
            </a:endParaRPr>
          </a:p>
          <a:p>
            <a:pPr algn="ctr" fontAlgn="base">
              <a:spcBef>
                <a:spcPct val="0"/>
              </a:spcBef>
              <a:spcAft>
                <a:spcPct val="0"/>
              </a:spcAft>
            </a:pPr>
            <a:r>
              <a:rPr lang="en-GB" sz="2200" b="1" u="sng" dirty="0">
                <a:solidFill>
                  <a:schemeClr val="tx2">
                    <a:lumMod val="75000"/>
                  </a:schemeClr>
                </a:solidFill>
                <a:latin typeface="Arial" pitchFamily="34" charset="0"/>
                <a:ea typeface="Calibri" pitchFamily="34" charset="0"/>
                <a:cs typeface="Arial" pitchFamily="34" charset="0"/>
              </a:rPr>
              <a:t>Thank You and Goodbye!</a:t>
            </a:r>
            <a:endParaRPr lang="en-GB" dirty="0">
              <a:solidFill>
                <a:schemeClr val="tx2">
                  <a:lumMod val="75000"/>
                </a:schemeClr>
              </a:solidFill>
              <a:latin typeface="Arial" pitchFamily="34" charset="0"/>
              <a:cs typeface="Arial" pitchFamily="34" charset="0"/>
            </a:endParaRPr>
          </a:p>
        </p:txBody>
      </p:sp>
    </p:spTree>
    <p:extLst>
      <p:ext uri="{BB962C8B-B14F-4D97-AF65-F5344CB8AC3E}">
        <p14:creationId xmlns:p14="http://schemas.microsoft.com/office/powerpoint/2010/main" val="46739210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Theme1">
  <a:themeElements>
    <a:clrScheme name="Opulent">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pulent">
      <a:majorFont>
        <a:latin typeface="Trebuchet MS"/>
        <a:ea typeface=""/>
        <a:cs typeface=""/>
        <a:font script="Jpan" typeface="HG丸ｺﾞｼｯｸM-PRO"/>
        <a:font script="Hang" typeface="HY그래픽M"/>
        <a:font script="Hans" typeface="黑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rebuchet MS"/>
        <a:ea typeface=""/>
        <a:cs typeface=""/>
        <a:font script="Jpan" typeface="HG丸ｺﾞｼｯｸM-PRO"/>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pulent">
      <a:fillStyleLst>
        <a:solidFill>
          <a:schemeClr val="phClr"/>
        </a:solidFill>
        <a:gradFill rotWithShape="1">
          <a:gsLst>
            <a:gs pos="0">
              <a:schemeClr val="phClr">
                <a:tint val="15000"/>
                <a:satMod val="250000"/>
              </a:schemeClr>
            </a:gs>
            <a:gs pos="49000">
              <a:schemeClr val="phClr">
                <a:tint val="50000"/>
                <a:satMod val="200000"/>
              </a:schemeClr>
            </a:gs>
            <a:gs pos="49100">
              <a:schemeClr val="phClr">
                <a:tint val="64000"/>
                <a:satMod val="160000"/>
              </a:schemeClr>
            </a:gs>
            <a:gs pos="92000">
              <a:schemeClr val="phClr">
                <a:tint val="50000"/>
                <a:satMod val="200000"/>
              </a:schemeClr>
            </a:gs>
            <a:gs pos="100000">
              <a:schemeClr val="phClr">
                <a:tint val="43000"/>
                <a:satMod val="190000"/>
              </a:schemeClr>
            </a:gs>
          </a:gsLst>
          <a:lin ang="5400000" scaled="1"/>
        </a:gradFill>
        <a:gradFill rotWithShape="1">
          <a:gsLst>
            <a:gs pos="0">
              <a:schemeClr val="phClr">
                <a:tint val="74000"/>
              </a:schemeClr>
            </a:gs>
            <a:gs pos="49000">
              <a:schemeClr val="phClr">
                <a:tint val="96000"/>
                <a:shade val="84000"/>
                <a:satMod val="110000"/>
              </a:schemeClr>
            </a:gs>
            <a:gs pos="49100">
              <a:schemeClr val="phClr">
                <a:shade val="55000"/>
                <a:satMod val="150000"/>
              </a:schemeClr>
            </a:gs>
            <a:gs pos="92000">
              <a:schemeClr val="phClr">
                <a:tint val="98000"/>
                <a:shade val="90000"/>
                <a:satMod val="128000"/>
              </a:schemeClr>
            </a:gs>
            <a:gs pos="100000">
              <a:schemeClr val="phClr">
                <a:tint val="90000"/>
                <a:shade val="97000"/>
                <a:satMod val="128000"/>
              </a:schemeClr>
            </a:gs>
          </a:gsLst>
          <a:lin ang="5400000" scaled="1"/>
        </a:gradFill>
      </a:fillStyleLst>
      <a:lnStyleLst>
        <a:ln w="11430" cap="flat" cmpd="sng" algn="ctr">
          <a:solidFill>
            <a:schemeClr val="phClr"/>
          </a:solidFill>
          <a:prstDash val="solid"/>
        </a:ln>
        <a:ln w="40000" cap="flat" cmpd="sng" algn="ctr">
          <a:solidFill>
            <a:schemeClr val="phClr"/>
          </a:solidFill>
          <a:prstDash val="solid"/>
        </a:ln>
        <a:ln w="31800" cap="flat" cmpd="sng" algn="ctr">
          <a:solidFill>
            <a:schemeClr val="phClr"/>
          </a:solidFill>
          <a:prstDash val="solid"/>
        </a:ln>
      </a:lnStyleLst>
      <a:effectStyleLst>
        <a:effectStyle>
          <a:effectLst>
            <a:outerShdw blurRad="50800" dist="25000" dir="5400000" rotWithShape="0">
              <a:schemeClr val="phClr">
                <a:shade val="30000"/>
                <a:satMod val="150000"/>
                <a:alpha val="38000"/>
              </a:schemeClr>
            </a:outerShdw>
          </a:effectLst>
        </a:effectStyle>
        <a:effectStyle>
          <a:effectLst>
            <a:outerShdw blurRad="39000" dist="25400" dir="5400000" rotWithShape="0">
              <a:schemeClr val="phClr">
                <a:shade val="33000"/>
                <a:alpha val="83000"/>
              </a:schemeClr>
            </a:outerShdw>
          </a:effectLst>
        </a:effectStyle>
        <a:effectStyle>
          <a:effectLst>
            <a:outerShdw blurRad="39000" dist="25400" dir="5400000" rotWithShape="0">
              <a:schemeClr val="phClr">
                <a:shade val="33000"/>
                <a:alpha val="83000"/>
              </a:schemeClr>
            </a:outerShdw>
          </a:effectLst>
          <a:scene3d>
            <a:camera prst="orthographicFront" fov="0">
              <a:rot lat="0" lon="0" rev="0"/>
            </a:camera>
            <a:lightRig rig="contrasting" dir="t">
              <a:rot lat="0" lon="0" rev="1500000"/>
            </a:lightRig>
          </a:scene3d>
          <a:sp3d extrusionH="127000" prstMaterial="powder">
            <a:bevelT w="50800" h="63500"/>
          </a:sp3d>
        </a:effectStyle>
      </a:effectStyleLst>
      <a:bgFillStyleLst>
        <a:solidFill>
          <a:schemeClr val="phClr"/>
        </a:solidFill>
        <a:gradFill rotWithShape="1">
          <a:gsLst>
            <a:gs pos="0">
              <a:schemeClr val="phClr">
                <a:tint val="78000"/>
                <a:satMod val="220000"/>
              </a:schemeClr>
            </a:gs>
            <a:gs pos="100000">
              <a:schemeClr val="phClr">
                <a:shade val="35000"/>
                <a:satMod val="155000"/>
              </a:schemeClr>
            </a:gs>
          </a:gsLst>
          <a:path path="circle">
            <a:fillToRect l="50000" t="50000" r="50000" b="50000"/>
          </a:path>
        </a:gradFill>
        <a:blipFill>
          <a:blip xmlns:r="http://schemas.openxmlformats.org/officeDocument/2006/relationships" r:embed="rId1">
            <a:duotone>
              <a:schemeClr val="phClr">
                <a:shade val="60000"/>
                <a:satMod val="180000"/>
              </a:schemeClr>
              <a:schemeClr val="phClr">
                <a:tint val="500"/>
                <a:satMod val="150000"/>
              </a:schemeClr>
            </a:duotone>
          </a:blip>
          <a:tile tx="0" ty="0" sx="50000" sy="50000" flip="none" algn="tl"/>
        </a:blipFill>
      </a:bgFillStyleLst>
    </a:fmtScheme>
  </a:themeElements>
  <a:objectDefaults/>
  <a:extraClrSchemeLst/>
  <a:extLst>
    <a:ext uri="{05A4C25C-085E-4340-85A3-A5531E510DB2}">
      <thm15:themeFamily xmlns:thm15="http://schemas.microsoft.com/office/thememl/2012/main" name="Theme1" id="{A872B0BA-76A9-43A7-A98E-C39AF2485213}" vid="{A9B12E96-B4A7-4CD1-BFD5-A25B9733E60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Theme1</Template>
  <TotalTime>0</TotalTime>
  <Words>654</Words>
  <Application>Microsoft Office PowerPoint</Application>
  <PresentationFormat>Widescreen</PresentationFormat>
  <Paragraphs>74</Paragraphs>
  <Slides>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9</vt:i4>
      </vt:variant>
    </vt:vector>
  </HeadingPairs>
  <TitlesOfParts>
    <vt:vector size="15" baseType="lpstr">
      <vt:lpstr>Arial</vt:lpstr>
      <vt:lpstr>Calibri</vt:lpstr>
      <vt:lpstr>Trebuchet MS</vt:lpstr>
      <vt:lpstr>Wingdings</vt:lpstr>
      <vt:lpstr>Wingdings 2</vt:lpstr>
      <vt:lpstr>Theme1</vt:lpstr>
      <vt:lpstr>Resilience</vt:lpstr>
      <vt:lpstr>Mental Health</vt:lpstr>
      <vt:lpstr>What Affects Our Mental Health?</vt:lpstr>
      <vt:lpstr>How to spot if you or someone you know is experiencing poor mental health …</vt:lpstr>
      <vt:lpstr>What is Anxiety and depression?</vt:lpstr>
      <vt:lpstr>THE IMPORTANCE OF RESILIENCE </vt:lpstr>
      <vt:lpstr>How to cope …</vt:lpstr>
      <vt:lpstr>Signposting and support …</vt:lpstr>
      <vt:lpstr>PowerPoint Presentation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Mental Health</dc:title>
  <dc:creator>Jodie Frost</dc:creator>
  <cp:lastModifiedBy>Jodie Frost</cp:lastModifiedBy>
  <cp:revision>18</cp:revision>
  <cp:lastPrinted>2019-03-26T14:40:04Z</cp:lastPrinted>
  <dcterms:created xsi:type="dcterms:W3CDTF">2017-10-17T13:45:33Z</dcterms:created>
  <dcterms:modified xsi:type="dcterms:W3CDTF">2020-09-30T10:50:44Z</dcterms:modified>
</cp:coreProperties>
</file>