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4"/>
  </p:sldMasterIdLst>
  <p:notesMasterIdLst>
    <p:notesMasterId r:id="rId6"/>
  </p:notesMasterIdLst>
  <p:handoutMasterIdLst>
    <p:handoutMasterId r:id="rId7"/>
  </p:handoutMasterIdLst>
  <p:sldIdLst>
    <p:sldId id="266" r:id="rId5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A2D364-76F5-BBA4-292E-F14FE64EF83E}" v="36" dt="2026-06-26T20:51:23.415"/>
    <p1510:client id="{49237E48-24BE-CE85-5CFA-5CF306C55966}" v="1" dt="2026-06-26T20:47:45.860"/>
    <p1510:client id="{54A0151B-6183-7AE3-637D-846BF4ED3BCB}" v="104" dt="2026-06-26T10:29:24.4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AEF700-9B0B-4359-8356-DCE7EE4E41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9BF05B-06DB-4EC8-B476-CF95F9BD85E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56334C3-D465-48CA-80A6-06F962D19C29}" type="datetime1">
              <a:rPr lang="en-GB" smtClean="0"/>
              <a:t>26/06/2026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21952E-79CD-4E03-AAEB-C22680419E2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DCA65F-8548-4E36-8331-FD471638BD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8CE0281-66A0-46B8-BDE2-AEF0C74537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735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99DC95-800A-4479-A146-C935CD31EBE0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9EDED1C-4656-4CF8-AD34-DC4A65BB3913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954299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rtlCol="0" anchor="b">
            <a:normAutofit/>
          </a:bodyPr>
          <a:lstStyle>
            <a:lvl1pPr algn="ctr"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 rtlCol="0"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DEDB980-97A8-4978-994A-DBA8140DB994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87403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DF6823-AEF3-42E2-ACEE-345B5E1FDBB7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6270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rtlCol="0" anchor="b">
            <a:normAutofit/>
          </a:bodyPr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CF82FE-7BC5-4767-82BB-9B5FB1F83D6E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7535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54B259-B480-47BB-B049-4E8F474FB548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51646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rtlCol="0"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rtlCol="0"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B8BE55-4A3F-4F4B-B47D-353C2A58025B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20249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F1DDAB3-384D-4113-BE20-23BF0FB38923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1332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29F2045-3046-468C-B62C-A85C370CDFD4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3794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rtlCol="0" anchor="b"/>
          <a:lstStyle>
            <a:lvl1pPr algn="ctr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B6FA8AF-3CDA-442C-BCD1-21AAEF6CD7CE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85185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rtlCol="0" anchor="b"/>
          <a:lstStyle>
            <a:lvl1pPr algn="ctr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D84233-DCFD-48A7-866C-78DCC362CBB1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82491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75FD769-0C6A-49E6-B70A-8D5BEC40A1D0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76979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rtlCol="0" anchor="ctr"/>
          <a:lstStyle>
            <a:lvl1pPr algn="ctr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rtlCol="0"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B11B30-8EAA-4968-AE8D-C2FD4C5DEB03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12422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57001C3-611E-4CFF-801B-552D6A26161B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1610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rtlCol="0" anchor="b"/>
          <a:lstStyle>
            <a:lvl1pPr algn="ctr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rtlCol="0"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285ACFA-436D-4926-8493-D82D054B2486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9213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CD069E9-5509-43FC-BFF9-D295633F1746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88399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7A8F32-F98A-435C-9B37-AE252F88561F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97418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D7E2BC-69A9-45D5-9CBC-A70E597BE525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39669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3C6E9A-6074-47D3-9031-7811CE59B7A1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556400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BD24F2C-D670-4D7D-8EE3-DB46A91EBAAA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24972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rtl="0"/>
            <a:fld id="{B9F3CDDC-0981-4075-8EAF-4E60217BB731}" type="datetime1">
              <a:rPr lang="en-GB" noProof="0" smtClean="0"/>
              <a:t>26/06/2026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rtl="0"/>
            <a:fld id="{6D22F896-40B5-4ADD-8801-0D06FADFA09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5226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705" r:id="rId18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8A5CF-137B-45A0-CA0F-1669DB8C2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85898"/>
            <a:ext cx="10364451" cy="1596177"/>
          </a:xfrm>
        </p:spPr>
        <p:txBody>
          <a:bodyPr/>
          <a:lstStyle/>
          <a:p>
            <a:r>
              <a:rPr lang="en-GB" dirty="0"/>
              <a:t>Tasks to complete before start of September 2026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D52E03-3C83-56FD-255E-3BBFCB4436A8}"/>
              </a:ext>
            </a:extLst>
          </p:cNvPr>
          <p:cNvSpPr txBox="1"/>
          <p:nvPr/>
        </p:nvSpPr>
        <p:spPr>
          <a:xfrm>
            <a:off x="422787" y="1782075"/>
            <a:ext cx="11503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b="1" dirty="0"/>
              <a:t>GCSE to A Level Transition Guide</a:t>
            </a:r>
          </a:p>
          <a:p>
            <a:endParaRPr lang="en-GB" dirty="0"/>
          </a:p>
          <a:p>
            <a:r>
              <a:rPr lang="en-GB" dirty="0"/>
              <a:t>Read through the </a:t>
            </a:r>
            <a:r>
              <a:rPr lang="en-GB" b="1" dirty="0"/>
              <a:t>GCSE to A Level Curriculum Transition</a:t>
            </a:r>
            <a:r>
              <a:rPr lang="en-GB" dirty="0"/>
              <a:t> document in the attached folder. This will give you an insight into what the A Level course looks like and how it differs from GCSE.</a:t>
            </a:r>
          </a:p>
          <a:p>
            <a:endParaRPr lang="en-GB" dirty="0"/>
          </a:p>
          <a:p>
            <a:r>
              <a:rPr lang="en-GB" b="1" dirty="0"/>
              <a:t>2. Transition Exam Paper</a:t>
            </a:r>
          </a:p>
          <a:p>
            <a:endParaRPr lang="en-GB" dirty="0"/>
          </a:p>
          <a:p>
            <a:r>
              <a:rPr lang="en-GB" dirty="0"/>
              <a:t>Complete the attached </a:t>
            </a:r>
            <a:r>
              <a:rPr lang="en-GB" b="1" dirty="0"/>
              <a:t>GCSE to A Level Transition Exam Paper</a:t>
            </a:r>
            <a:r>
              <a:rPr lang="en-GB" dirty="0"/>
              <a:t>. You may use any resources to help you answer the questions.</a:t>
            </a:r>
          </a:p>
          <a:p>
            <a:endParaRPr lang="en-GB" dirty="0"/>
          </a:p>
          <a:p>
            <a:r>
              <a:rPr lang="en-GB" dirty="0"/>
              <a:t>When you return in September, you will be re-examined on this material.</a:t>
            </a:r>
          </a:p>
          <a:p>
            <a:r>
              <a:rPr lang="en-GB" dirty="0"/>
              <a:t>This will allow us to assess the preparation work you have completed over the summer and identify any areas where you may need further support.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59425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0521881_TF33443810_Win32" id="{80B69BC6-3111-4073-93A1-EB5E0EF8C9E6}" vid="{956D3825-CC94-4EFA-B81F-756CD687FBE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12D76C76354740B7CBBF2665045396" ma:contentTypeVersion="16" ma:contentTypeDescription="Create a new document." ma:contentTypeScope="" ma:versionID="383305aa6d034cf89c47869ac2ea194a">
  <xsd:schema xmlns:xsd="http://www.w3.org/2001/XMLSchema" xmlns:xs="http://www.w3.org/2001/XMLSchema" xmlns:p="http://schemas.microsoft.com/office/2006/metadata/properties" xmlns:ns2="37fe56ab-308d-4734-b74b-a558c810fcbe" xmlns:ns3="369e9b99-12c1-4e15-aac8-3dd6f2f561a0" targetNamespace="http://schemas.microsoft.com/office/2006/metadata/properties" ma:root="true" ma:fieldsID="3188478a41312c0517c1c06adefb3213" ns2:_="" ns3:_="">
    <xsd:import namespace="37fe56ab-308d-4734-b74b-a558c810fcbe"/>
    <xsd:import namespace="369e9b99-12c1-4e15-aac8-3dd6f2f561a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fe56ab-308d-4734-b74b-a558c810fcb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041848ed-3784-454a-92c8-43fa528d5e0b}" ma:internalName="TaxCatchAll" ma:showField="CatchAllData" ma:web="37fe56ab-308d-4734-b74b-a558c810fc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e9b99-12c1-4e15-aac8-3dd6f2f561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b8c777a-c869-4013-8208-f2d218cb7a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69e9b99-12c1-4e15-aac8-3dd6f2f561a0">
      <Terms xmlns="http://schemas.microsoft.com/office/infopath/2007/PartnerControls"/>
    </lcf76f155ced4ddcb4097134ff3c332f>
    <TaxCatchAll xmlns="37fe56ab-308d-4734-b74b-a558c810fcb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D678D7-E446-47BB-B23B-61A0DC4CE3CD}">
  <ds:schemaRefs>
    <ds:schemaRef ds:uri="369e9b99-12c1-4e15-aac8-3dd6f2f561a0"/>
    <ds:schemaRef ds:uri="37fe56ab-308d-4734-b74b-a558c810fcb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ABA7D41-7EBD-45D7-AFB8-22EF4BFA6BA2}">
  <ds:schemaRefs>
    <ds:schemaRef ds:uri="369e9b99-12c1-4e15-aac8-3dd6f2f561a0"/>
    <ds:schemaRef ds:uri="37fe56ab-308d-4734-b74b-a558c810fcbe"/>
    <ds:schemaRef ds:uri="71af3243-3dd4-4a8d-8c0d-dd76da1f02a5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9C9275B-1E7E-409A-9467-302622C468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{66372A74-82E8-4234-ACE2-1DE33BDDCD13}tf33443810_win32</Template>
  <TotalTime>0</TotalTime>
  <Words>118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 Cen MT</vt:lpstr>
      <vt:lpstr>Droplet</vt:lpstr>
      <vt:lpstr>Tasks to complete before start of September 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Alevel chemistry</dc:title>
  <dc:creator>Andy Emerson</dc:creator>
  <cp:lastModifiedBy>Charlie Jacks</cp:lastModifiedBy>
  <cp:revision>3</cp:revision>
  <dcterms:created xsi:type="dcterms:W3CDTF">2023-06-08T12:03:03Z</dcterms:created>
  <dcterms:modified xsi:type="dcterms:W3CDTF">2026-06-26T20:54:06Z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0x0101000E12D76C76354740B7CBBF2665045396</vt:lpwstr>
  </property>
  <property fmtid="{D5CDD505-2E9C-101B-9397-08002B2CF9AE}" pid="3" name="MediaServiceImageTags">
    <vt:lpwstr/>
  </property>
</Properties>
</file>