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C834B3-8A46-32D7-1088-8F59997F4A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9A1A607-5D86-1EFD-9B8F-BDD06DF047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333D02-4E20-ABEE-A5BF-A61E1CFC35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69F9C-CFE5-4FF2-80D0-3D95C37FA3EB}" type="datetimeFigureOut">
              <a:rPr lang="en-GB" smtClean="0"/>
              <a:t>30/06/2023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C7CE9A-ED4E-BC53-3BCA-3A7040F530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A1D5F5-9CF5-C813-9BDB-4783662495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82A93-A69A-491F-A578-561D590364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093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171B15-85AD-D7BB-E4A0-0351A3F5C8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7FB281-330D-93E1-BE12-A9E9F067F2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ED3D57-3E07-6161-4517-B5AEE847B5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69F9C-CFE5-4FF2-80D0-3D95C37FA3EB}" type="datetimeFigureOut">
              <a:rPr lang="en-GB" smtClean="0"/>
              <a:t>30/06/2023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CB6314-CB3A-287B-A24F-598D7069A0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E60D7A-73B5-E882-3211-5E59D7A42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82A93-A69A-491F-A578-561D590364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0864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8C4669-AB03-A74E-6ED7-4F219CB9FE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BD64A9-F205-E427-943E-1C7B3FD6A2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FB6FEC-1F1D-63E4-8DC5-E07CAE6625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69F9C-CFE5-4FF2-80D0-3D95C37FA3EB}" type="datetimeFigureOut">
              <a:rPr lang="en-GB" smtClean="0"/>
              <a:t>30/06/2023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169A3D-4DEF-B4F6-2346-DF8E973FDE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A00B83-3476-46F0-E78D-C84EC2D1E2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82A93-A69A-491F-A578-561D590364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40074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0288D7-EFF8-40B9-43F7-83241F39E5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EC7F87-B700-7DED-00FE-17D89CC93B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3E62C50-19F4-209D-C8A2-FBA51B7A3E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D87C63-2275-3E92-264E-F1EC49BF4E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69F9C-CFE5-4FF2-80D0-3D95C37FA3EB}" type="datetimeFigureOut">
              <a:rPr lang="en-GB" smtClean="0"/>
              <a:t>30/06/2023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4E9FA8-9FC3-F393-A524-93E4B1B1F0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02D017-A42E-9E2B-B488-374270C24B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82A93-A69A-491F-A578-561D590364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6499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31F8C1-F62A-40A9-042A-D4C5493C1D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7E6D64-6427-DF7F-D800-B624E3B642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01C055-63EA-AECF-4EAB-241B616F09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4276E96-40EA-268A-1D28-9E2AA1FE9C1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2A92532-87C1-BD0E-3BD0-C6F878D12A7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C2E374B-1CB5-B2C7-D551-3DCCF6433A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69F9C-CFE5-4FF2-80D0-3D95C37FA3EB}" type="datetimeFigureOut">
              <a:rPr lang="en-GB" smtClean="0"/>
              <a:t>30/06/2023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16E51AF-D600-B61E-BAE7-CAF59DC0E5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22C5759-1A43-A664-0562-588B835858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82A93-A69A-491F-A578-561D590364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38162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7851A7-0E3E-D7F4-63E1-192F9430AB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0FF9509-545F-5F02-7F70-649A70689E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69F9C-CFE5-4FF2-80D0-3D95C37FA3EB}" type="datetimeFigureOut">
              <a:rPr lang="en-GB" smtClean="0"/>
              <a:t>30/06/2023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839F7EB-C865-3341-8995-A40351EA3A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1DFA190-2682-D220-227E-5C12ABB299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82A93-A69A-491F-A578-561D590364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49476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F38F65E-9A7E-83AD-DE11-413F378EBC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69F9C-CFE5-4FF2-80D0-3D95C37FA3EB}" type="datetimeFigureOut">
              <a:rPr lang="en-GB" smtClean="0"/>
              <a:t>30/06/2023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5F9E293-2945-F2A7-D938-4650690EA0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997D52-31C8-5AE8-BCE1-B3891D271B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82A93-A69A-491F-A578-561D590364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4931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1B1DDA-7C2D-1799-7A35-7A5A8C5940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DBF036-0201-4B17-6316-B80446EF63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AC6ED8-79E9-1AB5-8712-37C125E9C2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1DB2C4-3BAF-FD14-612C-4F4F1F59E2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69F9C-CFE5-4FF2-80D0-3D95C37FA3EB}" type="datetimeFigureOut">
              <a:rPr lang="en-GB" smtClean="0"/>
              <a:t>30/06/2023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53CCA8-1446-2D36-3353-B598B202C0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F8A884-F58A-8107-03E9-985C10E129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82A93-A69A-491F-A578-561D590364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18942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34EF57-CCB6-4D98-B1BA-0410A53F0A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13ADE43-8356-C4FB-2082-135801C34CA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3BA838-D37D-D55A-9A11-F0DFADAA07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63153E-6E79-8E8A-01A9-8A394B6F56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69F9C-CFE5-4FF2-80D0-3D95C37FA3EB}" type="datetimeFigureOut">
              <a:rPr lang="en-GB" smtClean="0"/>
              <a:t>30/06/2023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92A19E-B149-CD8C-9CCD-3D0CCCCB65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8CCCB3-B7C7-08DD-76DB-5D88E2C39E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82A93-A69A-491F-A578-561D590364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82640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0BE701-4E2E-6129-AB0B-C4F55EE6F6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8A2C6D3-28C3-6854-BB68-DFDA75181D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137328-7614-4AC0-23F1-509793A669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69F9C-CFE5-4FF2-80D0-3D95C37FA3EB}" type="datetimeFigureOut">
              <a:rPr lang="en-GB" smtClean="0"/>
              <a:t>30/06/2023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2A70B0-3B01-FFE4-07AB-5244C5DBF7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515D76-62F9-4DEA-D43C-16967CCFB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82A93-A69A-491F-A578-561D590364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176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F828EBD-1E96-067B-2DC9-FC7E9826951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C65C2C-CC1B-75D0-48AE-5D446469E6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41E6AC-E7FA-BA5C-C98B-9C7458F4E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69F9C-CFE5-4FF2-80D0-3D95C37FA3EB}" type="datetimeFigureOut">
              <a:rPr lang="en-GB" smtClean="0"/>
              <a:t>30/06/2023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48F6AE-8D1B-96AC-F9F7-F105A902A2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DAF354-8C3C-0D2D-5840-2061381880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82A93-A69A-491F-A578-561D590364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51132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DF50E7A-0A0B-D358-2F34-A612E7A057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1CB802-46CB-ACE0-78BB-9F55551663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DF07DE-927C-8C78-851E-EA00FB759D5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769F9C-CFE5-4FF2-80D0-3D95C37FA3EB}" type="datetimeFigureOut">
              <a:rPr lang="en-GB" smtClean="0"/>
              <a:t>30/06/2023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85453E-80EE-F445-4D79-BD4A863A65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810751-F716-AD8A-2618-9DB3C70D04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D82A93-A69A-491F-A578-561D590364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8218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filestore.aqa.org.uk/resources/physics/specifications/AQA-7407-7408-SP-2015.PDF" TargetMode="Externa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scienceshorts.net/sciencevideos" TargetMode="Externa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alevelphysicsonline.com/aqa" TargetMode="Externa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2" Type="http://schemas.openxmlformats.org/officeDocument/2006/relationships/hyperlink" Target="https://www.physicsandmathstutor.com/physics-revision/a-level-aqa/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app.senecalearning.com/classroom/course/890da800-6a58-11e8-973c-cb81832c8407/section/8cb2bb30-6a58-11e8-973c-cb81832c8407/session" TargetMode="External"/><Relationship Id="rId5" Type="http://schemas.openxmlformats.org/officeDocument/2006/relationships/image" Target="../media/image6.png"/><Relationship Id="rId4" Type="http://schemas.openxmlformats.org/officeDocument/2006/relationships/hyperlink" Target="https://www.savemyexams.co.uk/a-level/physic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0E6B0E-0B36-C620-E016-ED20C5A5BED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Physics induction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E099760-D8E8-BF89-B238-49D9720784F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Useful resources for this summer prep and throughout the course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01F2C145-DCA4-3DE2-0342-6895D9138BF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1467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743"/>
    </mc:Choice>
    <mc:Fallback>
      <p:transition spd="slow" advTm="547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07B544-3F9D-E6B0-76E4-58DC74332A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 board specification:</a:t>
            </a:r>
          </a:p>
        </p:txBody>
      </p:sp>
      <p:pic>
        <p:nvPicPr>
          <p:cNvPr id="4" name="Picture 3">
            <a:hlinkClick r:id="rId2"/>
            <a:extLst>
              <a:ext uri="{FF2B5EF4-FFF2-40B4-BE49-F238E27FC236}">
                <a16:creationId xmlns:a16="http://schemas.microsoft.com/office/drawing/2014/main" id="{6CC83321-1BBD-56E9-0110-980CF2762F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8673" y="143163"/>
            <a:ext cx="4436273" cy="6571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3335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267D7C-A81C-F964-F452-271068EF73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Revision videos:</a:t>
            </a:r>
          </a:p>
        </p:txBody>
      </p:sp>
      <p:pic>
        <p:nvPicPr>
          <p:cNvPr id="4" name="Picture 3">
            <a:hlinkClick r:id="rId2"/>
            <a:extLst>
              <a:ext uri="{FF2B5EF4-FFF2-40B4-BE49-F238E27FC236}">
                <a16:creationId xmlns:a16="http://schemas.microsoft.com/office/drawing/2014/main" id="{0A3D3009-64EC-2070-8980-384C8661E6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6950" y="2309778"/>
            <a:ext cx="6779285" cy="2238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4963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DF03A3-869C-5E22-BABE-4DB1F7A132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More videos:</a:t>
            </a:r>
          </a:p>
        </p:txBody>
      </p:sp>
      <p:pic>
        <p:nvPicPr>
          <p:cNvPr id="4" name="Picture 3">
            <a:hlinkClick r:id="rId2"/>
            <a:extLst>
              <a:ext uri="{FF2B5EF4-FFF2-40B4-BE49-F238E27FC236}">
                <a16:creationId xmlns:a16="http://schemas.microsoft.com/office/drawing/2014/main" id="{D9CFE45E-56F1-FC76-8ABD-DE42AF385A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0221" y="365125"/>
            <a:ext cx="6557595" cy="5748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5339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15773D-F8DD-9F7D-1DC0-57EE05858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Practice questions and revision</a:t>
            </a:r>
          </a:p>
        </p:txBody>
      </p:sp>
      <p:pic>
        <p:nvPicPr>
          <p:cNvPr id="4" name="Picture 3">
            <a:hlinkClick r:id="rId2"/>
            <a:extLst>
              <a:ext uri="{FF2B5EF4-FFF2-40B4-BE49-F238E27FC236}">
                <a16:creationId xmlns:a16="http://schemas.microsoft.com/office/drawing/2014/main" id="{F298255E-EDD8-2D71-18EF-066DA00B9F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3275" y="2028177"/>
            <a:ext cx="8878539" cy="1009791"/>
          </a:xfrm>
          <a:prstGeom prst="rect">
            <a:avLst/>
          </a:prstGeom>
        </p:spPr>
      </p:pic>
      <p:pic>
        <p:nvPicPr>
          <p:cNvPr id="6" name="Picture 5">
            <a:hlinkClick r:id="rId4"/>
            <a:extLst>
              <a:ext uri="{FF2B5EF4-FFF2-40B4-BE49-F238E27FC236}">
                <a16:creationId xmlns:a16="http://schemas.microsoft.com/office/drawing/2014/main" id="{5FE1331B-628E-7809-8CF1-C344C369E0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78139" y="3120777"/>
            <a:ext cx="4326645" cy="1398512"/>
          </a:xfrm>
          <a:prstGeom prst="rect">
            <a:avLst/>
          </a:prstGeom>
        </p:spPr>
      </p:pic>
      <p:pic>
        <p:nvPicPr>
          <p:cNvPr id="8" name="Picture 7">
            <a:hlinkClick r:id="rId6"/>
            <a:extLst>
              <a:ext uri="{FF2B5EF4-FFF2-40B4-BE49-F238E27FC236}">
                <a16:creationId xmlns:a16="http://schemas.microsoft.com/office/drawing/2014/main" id="{F7C962A4-85E8-000F-60FC-FA5535A5E04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56557" y="4337434"/>
            <a:ext cx="3602351" cy="1027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534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E12D76C76354740B7CBBF2665045396" ma:contentTypeVersion="16" ma:contentTypeDescription="Create a new document." ma:contentTypeScope="" ma:versionID="5b3fbb9b8859c26e375e2fbd8dc46564">
  <xsd:schema xmlns:xsd="http://www.w3.org/2001/XMLSchema" xmlns:xs="http://www.w3.org/2001/XMLSchema" xmlns:p="http://schemas.microsoft.com/office/2006/metadata/properties" xmlns:ns2="37fe56ab-308d-4734-b74b-a558c810fcbe" xmlns:ns3="369e9b99-12c1-4e15-aac8-3dd6f2f561a0" targetNamespace="http://schemas.microsoft.com/office/2006/metadata/properties" ma:root="true" ma:fieldsID="aa382c965f7b93e1f365364eb4d4d4f9" ns2:_="" ns3:_="">
    <xsd:import namespace="37fe56ab-308d-4734-b74b-a558c810fcbe"/>
    <xsd:import namespace="369e9b99-12c1-4e15-aac8-3dd6f2f561a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SearchProperties" minOccurs="0"/>
                <xsd:element ref="ns3:MediaServiceLocation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fe56ab-308d-4734-b74b-a558c810fcbe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041848ed-3784-454a-92c8-43fa528d5e0b}" ma:internalName="TaxCatchAll" ma:showField="CatchAllData" ma:web="37fe56ab-308d-4734-b74b-a558c810fcb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69e9b99-12c1-4e15-aac8-3dd6f2f561a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cb8c777a-c869-4013-8208-f2d218cb7a6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69e9b99-12c1-4e15-aac8-3dd6f2f561a0">
      <Terms xmlns="http://schemas.microsoft.com/office/infopath/2007/PartnerControls"/>
    </lcf76f155ced4ddcb4097134ff3c332f>
    <TaxCatchAll xmlns="37fe56ab-308d-4734-b74b-a558c810fcbe" xsi:nil="true"/>
  </documentManagement>
</p:properties>
</file>

<file path=customXml/itemProps1.xml><?xml version="1.0" encoding="utf-8"?>
<ds:datastoreItem xmlns:ds="http://schemas.openxmlformats.org/officeDocument/2006/customXml" ds:itemID="{A8E02642-434A-4538-A295-3AA942BDEBA0}"/>
</file>

<file path=customXml/itemProps2.xml><?xml version="1.0" encoding="utf-8"?>
<ds:datastoreItem xmlns:ds="http://schemas.openxmlformats.org/officeDocument/2006/customXml" ds:itemID="{15F3502C-06C5-4EE9-918C-414D8AD1D342}"/>
</file>

<file path=customXml/itemProps3.xml><?xml version="1.0" encoding="utf-8"?>
<ds:datastoreItem xmlns:ds="http://schemas.openxmlformats.org/officeDocument/2006/customXml" ds:itemID="{48B1BEF8-EBF3-4AFC-96AC-FD39585F6455}"/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26</Words>
  <Application>Microsoft Office PowerPoint</Application>
  <PresentationFormat>Widescreen</PresentationFormat>
  <Paragraphs>6</Paragraphs>
  <Slides>5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Physics induction</vt:lpstr>
      <vt:lpstr>Exam board specification:</vt:lpstr>
      <vt:lpstr>Revision videos:</vt:lpstr>
      <vt:lpstr>More videos:</vt:lpstr>
      <vt:lpstr>Practice questions and revision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Physics induction</dc:title>
  <dc:creator>Tom Longhurst</dc:creator>
  <cp:lastModifiedBy>Tom Longhurst</cp:lastModifiedBy>
  <cp:revision>1</cp:revision>
  <dcterms:created xsi:type="dcterms:W3CDTF">2023-06-30T13:02:18Z</dcterms:created>
  <dcterms:modified xsi:type="dcterms:W3CDTF">2023-06-30T13:19:45Z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0x0101000E12D76C76354740B7CBBF2665045396</vt:lpwstr>
  </property>
</Properties>
</file>