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685" r:id="rId5"/>
    <p:sldId id="264" r:id="rId6"/>
    <p:sldId id="686" r:id="rId7"/>
    <p:sldId id="68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9FF"/>
    <a:srgbClr val="FF99FF"/>
    <a:srgbClr val="ED13CE"/>
    <a:srgbClr val="3BCDFB"/>
    <a:srgbClr val="CCF2FE"/>
    <a:srgbClr val="EECDFF"/>
    <a:srgbClr val="F9BD51"/>
    <a:srgbClr val="FBD48F"/>
    <a:srgbClr val="15E5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663EF2-1108-4270-8A34-372E90E6F77B}" v="32" dt="2025-09-26T19:52:27.7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9196" autoAdjust="0"/>
  </p:normalViewPr>
  <p:slideViewPr>
    <p:cSldViewPr snapToGrid="0">
      <p:cViewPr varScale="1">
        <p:scale>
          <a:sx n="59" d="100"/>
          <a:sy n="59" d="100"/>
        </p:scale>
        <p:origin x="1176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en Skelly" userId="02668d79-5d51-4961-9850-482178b9f8c8" providerId="ADAL" clId="{61663EF2-1108-4270-8A34-372E90E6F77B}"/>
    <pc:docChg chg="custSel addSld delSld modSld sldOrd">
      <pc:chgData name="Lauren Skelly" userId="02668d79-5d51-4961-9850-482178b9f8c8" providerId="ADAL" clId="{61663EF2-1108-4270-8A34-372E90E6F77B}" dt="2025-09-26T19:53:17.448" v="317" actId="47"/>
      <pc:docMkLst>
        <pc:docMk/>
      </pc:docMkLst>
      <pc:sldChg chg="del">
        <pc:chgData name="Lauren Skelly" userId="02668d79-5d51-4961-9850-482178b9f8c8" providerId="ADAL" clId="{61663EF2-1108-4270-8A34-372E90E6F77B}" dt="2025-09-26T19:42:46.040" v="118" actId="47"/>
        <pc:sldMkLst>
          <pc:docMk/>
          <pc:sldMk cId="1119847234" sldId="265"/>
        </pc:sldMkLst>
      </pc:sldChg>
      <pc:sldChg chg="del">
        <pc:chgData name="Lauren Skelly" userId="02668d79-5d51-4961-9850-482178b9f8c8" providerId="ADAL" clId="{61663EF2-1108-4270-8A34-372E90E6F77B}" dt="2025-09-26T19:09:53.603" v="115" actId="2696"/>
        <pc:sldMkLst>
          <pc:docMk/>
          <pc:sldMk cId="1008719935" sldId="266"/>
        </pc:sldMkLst>
      </pc:sldChg>
      <pc:sldChg chg="del">
        <pc:chgData name="Lauren Skelly" userId="02668d79-5d51-4961-9850-482178b9f8c8" providerId="ADAL" clId="{61663EF2-1108-4270-8A34-372E90E6F77B}" dt="2025-09-26T19:53:17.448" v="317" actId="47"/>
        <pc:sldMkLst>
          <pc:docMk/>
          <pc:sldMk cId="2495813652" sldId="267"/>
        </pc:sldMkLst>
      </pc:sldChg>
      <pc:sldChg chg="del">
        <pc:chgData name="Lauren Skelly" userId="02668d79-5d51-4961-9850-482178b9f8c8" providerId="ADAL" clId="{61663EF2-1108-4270-8A34-372E90E6F77B}" dt="2025-09-26T19:09:53.603" v="115" actId="2696"/>
        <pc:sldMkLst>
          <pc:docMk/>
          <pc:sldMk cId="3300635137" sldId="268"/>
        </pc:sldMkLst>
      </pc:sldChg>
      <pc:sldChg chg="modSp mod">
        <pc:chgData name="Lauren Skelly" userId="02668d79-5d51-4961-9850-482178b9f8c8" providerId="ADAL" clId="{61663EF2-1108-4270-8A34-372E90E6F77B}" dt="2025-09-26T18:49:32.291" v="114" actId="5793"/>
        <pc:sldMkLst>
          <pc:docMk/>
          <pc:sldMk cId="1529080058" sldId="685"/>
        </pc:sldMkLst>
        <pc:spChg chg="mod">
          <ac:chgData name="Lauren Skelly" userId="02668d79-5d51-4961-9850-482178b9f8c8" providerId="ADAL" clId="{61663EF2-1108-4270-8A34-372E90E6F77B}" dt="2025-09-26T18:48:59.317" v="38" actId="313"/>
          <ac:spMkLst>
            <pc:docMk/>
            <pc:sldMk cId="1529080058" sldId="685"/>
            <ac:spMk id="6" creationId="{3CA7AB1A-A177-F4AF-793F-B3E361474FC1}"/>
          </ac:spMkLst>
        </pc:spChg>
        <pc:spChg chg="mod">
          <ac:chgData name="Lauren Skelly" userId="02668d79-5d51-4961-9850-482178b9f8c8" providerId="ADAL" clId="{61663EF2-1108-4270-8A34-372E90E6F77B}" dt="2025-09-26T18:49:12.639" v="70" actId="20577"/>
          <ac:spMkLst>
            <pc:docMk/>
            <pc:sldMk cId="1529080058" sldId="685"/>
            <ac:spMk id="8" creationId="{EE540F4D-A115-4793-F9B8-C61B2922EAE1}"/>
          </ac:spMkLst>
        </pc:spChg>
        <pc:spChg chg="mod">
          <ac:chgData name="Lauren Skelly" userId="02668d79-5d51-4961-9850-482178b9f8c8" providerId="ADAL" clId="{61663EF2-1108-4270-8A34-372E90E6F77B}" dt="2025-09-26T18:49:19.506" v="93" actId="20577"/>
          <ac:spMkLst>
            <pc:docMk/>
            <pc:sldMk cId="1529080058" sldId="685"/>
            <ac:spMk id="9" creationId="{5D3E46C2-182F-E120-2B8B-5E29CA6CD349}"/>
          </ac:spMkLst>
        </pc:spChg>
        <pc:spChg chg="mod">
          <ac:chgData name="Lauren Skelly" userId="02668d79-5d51-4961-9850-482178b9f8c8" providerId="ADAL" clId="{61663EF2-1108-4270-8A34-372E90E6F77B}" dt="2025-09-26T18:49:02.709" v="42" actId="20577"/>
          <ac:spMkLst>
            <pc:docMk/>
            <pc:sldMk cId="1529080058" sldId="685"/>
            <ac:spMk id="12" creationId="{AF9686DA-9F87-7CDE-3A8C-CA04F521295B}"/>
          </ac:spMkLst>
        </pc:spChg>
        <pc:spChg chg="mod">
          <ac:chgData name="Lauren Skelly" userId="02668d79-5d51-4961-9850-482178b9f8c8" providerId="ADAL" clId="{61663EF2-1108-4270-8A34-372E90E6F77B}" dt="2025-09-26T18:49:27.398" v="103" actId="20577"/>
          <ac:spMkLst>
            <pc:docMk/>
            <pc:sldMk cId="1529080058" sldId="685"/>
            <ac:spMk id="14" creationId="{10A88269-7F0A-476C-25B4-931898418A4C}"/>
          </ac:spMkLst>
        </pc:spChg>
        <pc:spChg chg="mod">
          <ac:chgData name="Lauren Skelly" userId="02668d79-5d51-4961-9850-482178b9f8c8" providerId="ADAL" clId="{61663EF2-1108-4270-8A34-372E90E6F77B}" dt="2025-09-26T18:49:32.291" v="114" actId="5793"/>
          <ac:spMkLst>
            <pc:docMk/>
            <pc:sldMk cId="1529080058" sldId="685"/>
            <ac:spMk id="15" creationId="{1B70CE42-888A-C44A-4103-190C69487BE7}"/>
          </ac:spMkLst>
        </pc:spChg>
      </pc:sldChg>
      <pc:sldChg chg="ord">
        <pc:chgData name="Lauren Skelly" userId="02668d79-5d51-4961-9850-482178b9f8c8" providerId="ADAL" clId="{61663EF2-1108-4270-8A34-372E90E6F77B}" dt="2025-09-26T19:42:44.508" v="117"/>
        <pc:sldMkLst>
          <pc:docMk/>
          <pc:sldMk cId="1669941397" sldId="687"/>
        </pc:sldMkLst>
      </pc:sldChg>
      <pc:sldChg chg="modNotesTx">
        <pc:chgData name="Lauren Skelly" userId="02668d79-5d51-4961-9850-482178b9f8c8" providerId="ADAL" clId="{61663EF2-1108-4270-8A34-372E90E6F77B}" dt="2025-09-26T19:50:05.689" v="212" actId="20577"/>
        <pc:sldMkLst>
          <pc:docMk/>
          <pc:sldMk cId="966127691" sldId="688"/>
        </pc:sldMkLst>
      </pc:sldChg>
      <pc:sldChg chg="modNotesTx">
        <pc:chgData name="Lauren Skelly" userId="02668d79-5d51-4961-9850-482178b9f8c8" providerId="ADAL" clId="{61663EF2-1108-4270-8A34-372E90E6F77B}" dt="2025-09-26T19:50:46.295" v="295" actId="20577"/>
        <pc:sldMkLst>
          <pc:docMk/>
          <pc:sldMk cId="407336164" sldId="689"/>
        </pc:sldMkLst>
      </pc:sldChg>
      <pc:sldChg chg="addSp delSp modSp mod modAnim modShow">
        <pc:chgData name="Lauren Skelly" userId="02668d79-5d51-4961-9850-482178b9f8c8" providerId="ADAL" clId="{61663EF2-1108-4270-8A34-372E90E6F77B}" dt="2025-09-26T19:52:41.136" v="316" actId="1076"/>
        <pc:sldMkLst>
          <pc:docMk/>
          <pc:sldMk cId="1495959907" sldId="690"/>
        </pc:sldMkLst>
        <pc:spChg chg="del">
          <ac:chgData name="Lauren Skelly" userId="02668d79-5d51-4961-9850-482178b9f8c8" providerId="ADAL" clId="{61663EF2-1108-4270-8A34-372E90E6F77B}" dt="2025-09-26T19:50:56.238" v="297" actId="478"/>
          <ac:spMkLst>
            <pc:docMk/>
            <pc:sldMk cId="1495959907" sldId="690"/>
            <ac:spMk id="3" creationId="{2BC6EB3A-01B5-E374-A122-8F015BB76784}"/>
          </ac:spMkLst>
        </pc:spChg>
        <pc:spChg chg="mod">
          <ac:chgData name="Lauren Skelly" userId="02668d79-5d51-4961-9850-482178b9f8c8" providerId="ADAL" clId="{61663EF2-1108-4270-8A34-372E90E6F77B}" dt="2025-09-26T19:51:00.196" v="309" actId="20577"/>
          <ac:spMkLst>
            <pc:docMk/>
            <pc:sldMk cId="1495959907" sldId="690"/>
            <ac:spMk id="4" creationId="{00000000-0000-0000-0000-000000000000}"/>
          </ac:spMkLst>
        </pc:spChg>
        <pc:spChg chg="add mod">
          <ac:chgData name="Lauren Skelly" userId="02668d79-5d51-4961-9850-482178b9f8c8" providerId="ADAL" clId="{61663EF2-1108-4270-8A34-372E90E6F77B}" dt="2025-09-26T19:50:56.238" v="297" actId="478"/>
          <ac:spMkLst>
            <pc:docMk/>
            <pc:sldMk cId="1495959907" sldId="690"/>
            <ac:spMk id="5" creationId="{812B4F32-E0FB-A160-1889-07F55991869E}"/>
          </ac:spMkLst>
        </pc:spChg>
        <pc:spChg chg="add del mod">
          <ac:chgData name="Lauren Skelly" userId="02668d79-5d51-4961-9850-482178b9f8c8" providerId="ADAL" clId="{61663EF2-1108-4270-8A34-372E90E6F77B}" dt="2025-09-26T19:52:21.057" v="311"/>
          <ac:spMkLst>
            <pc:docMk/>
            <pc:sldMk cId="1495959907" sldId="690"/>
            <ac:spMk id="8" creationId="{7F7D1D9B-F816-B452-F2B9-3FEE5AC7F1DE}"/>
          </ac:spMkLst>
        </pc:spChg>
        <pc:picChg chg="del">
          <ac:chgData name="Lauren Skelly" userId="02668d79-5d51-4961-9850-482178b9f8c8" providerId="ADAL" clId="{61663EF2-1108-4270-8A34-372E90E6F77B}" dt="2025-09-26T19:51:01.633" v="310" actId="478"/>
          <ac:picMkLst>
            <pc:docMk/>
            <pc:sldMk cId="1495959907" sldId="690"/>
            <ac:picMk id="6" creationId="{20D31CCA-16C3-410C-CE9E-C050F0B4BE06}"/>
          </ac:picMkLst>
        </pc:picChg>
        <pc:picChg chg="add mod">
          <ac:chgData name="Lauren Skelly" userId="02668d79-5d51-4961-9850-482178b9f8c8" providerId="ADAL" clId="{61663EF2-1108-4270-8A34-372E90E6F77B}" dt="2025-09-26T19:52:41.136" v="316" actId="1076"/>
          <ac:picMkLst>
            <pc:docMk/>
            <pc:sldMk cId="1495959907" sldId="690"/>
            <ac:picMk id="9" creationId="{C9287B88-9948-B873-605D-9D71DC4D4689}"/>
          </ac:picMkLst>
        </pc:picChg>
      </pc:sldChg>
      <pc:sldChg chg="addSp delSp modSp add mod delAnim">
        <pc:chgData name="Lauren Skelly" userId="02668d79-5d51-4961-9850-482178b9f8c8" providerId="ADAL" clId="{61663EF2-1108-4270-8A34-372E90E6F77B}" dt="2025-09-26T19:45:48.473" v="124" actId="14100"/>
        <pc:sldMkLst>
          <pc:docMk/>
          <pc:sldMk cId="3744584577" sldId="693"/>
        </pc:sldMkLst>
        <pc:spChg chg="add mod">
          <ac:chgData name="Lauren Skelly" userId="02668d79-5d51-4961-9850-482178b9f8c8" providerId="ADAL" clId="{61663EF2-1108-4270-8A34-372E90E6F77B}" dt="2025-09-26T19:45:48.473" v="124" actId="14100"/>
          <ac:spMkLst>
            <pc:docMk/>
            <pc:sldMk cId="3744584577" sldId="693"/>
            <ac:spMk id="5" creationId="{6BEEE335-6135-43DA-CABF-9DF9F35C9EF6}"/>
          </ac:spMkLst>
        </pc:spChg>
        <pc:spChg chg="del">
          <ac:chgData name="Lauren Skelly" userId="02668d79-5d51-4961-9850-482178b9f8c8" providerId="ADAL" clId="{61663EF2-1108-4270-8A34-372E90E6F77B}" dt="2025-09-26T19:45:40.434" v="120" actId="478"/>
          <ac:spMkLst>
            <pc:docMk/>
            <pc:sldMk cId="3744584577" sldId="693"/>
            <ac:spMk id="6" creationId="{57166205-3B13-5943-B19B-278720DA7BE0}"/>
          </ac:spMkLst>
        </pc:spChg>
        <pc:spChg chg="add mod">
          <ac:chgData name="Lauren Skelly" userId="02668d79-5d51-4961-9850-482178b9f8c8" providerId="ADAL" clId="{61663EF2-1108-4270-8A34-372E90E6F77B}" dt="2025-09-26T19:45:48.473" v="124" actId="14100"/>
          <ac:spMkLst>
            <pc:docMk/>
            <pc:sldMk cId="3744584577" sldId="693"/>
            <ac:spMk id="8" creationId="{A17265B5-0D22-73C5-F159-72B1E853CBF7}"/>
          </ac:spMkLst>
        </pc:spChg>
        <pc:spChg chg="del">
          <ac:chgData name="Lauren Skelly" userId="02668d79-5d51-4961-9850-482178b9f8c8" providerId="ADAL" clId="{61663EF2-1108-4270-8A34-372E90E6F77B}" dt="2025-09-26T19:45:40.434" v="120" actId="478"/>
          <ac:spMkLst>
            <pc:docMk/>
            <pc:sldMk cId="3744584577" sldId="693"/>
            <ac:spMk id="15" creationId="{1F66386A-02F5-3540-F3DF-09B002A9ED0A}"/>
          </ac:spMkLst>
        </pc:spChg>
        <pc:picChg chg="add mod">
          <ac:chgData name="Lauren Skelly" userId="02668d79-5d51-4961-9850-482178b9f8c8" providerId="ADAL" clId="{61663EF2-1108-4270-8A34-372E90E6F77B}" dt="2025-09-26T19:45:48.473" v="124" actId="14100"/>
          <ac:picMkLst>
            <pc:docMk/>
            <pc:sldMk cId="3744584577" sldId="693"/>
            <ac:picMk id="2" creationId="{8447509B-665D-F425-C471-8AC58F37C8BA}"/>
          </ac:picMkLst>
        </pc:picChg>
        <pc:picChg chg="del">
          <ac:chgData name="Lauren Skelly" userId="02668d79-5d51-4961-9850-482178b9f8c8" providerId="ADAL" clId="{61663EF2-1108-4270-8A34-372E90E6F77B}" dt="2025-09-26T19:45:40.434" v="120" actId="478"/>
          <ac:picMkLst>
            <pc:docMk/>
            <pc:sldMk cId="3744584577" sldId="693"/>
            <ac:picMk id="7" creationId="{C80E0BFB-61FF-6DB5-DAC9-410840E23F6C}"/>
          </ac:picMkLst>
        </pc:picChg>
        <pc:picChg chg="add mod">
          <ac:chgData name="Lauren Skelly" userId="02668d79-5d51-4961-9850-482178b9f8c8" providerId="ADAL" clId="{61663EF2-1108-4270-8A34-372E90E6F77B}" dt="2025-09-26T19:45:48.473" v="124" actId="14100"/>
          <ac:picMkLst>
            <pc:docMk/>
            <pc:sldMk cId="3744584577" sldId="693"/>
            <ac:picMk id="9" creationId="{0D88F23D-DA08-43AC-8E4F-DD8ABABF5838}"/>
          </ac:picMkLst>
        </pc:picChg>
        <pc:picChg chg="add mod">
          <ac:chgData name="Lauren Skelly" userId="02668d79-5d51-4961-9850-482178b9f8c8" providerId="ADAL" clId="{61663EF2-1108-4270-8A34-372E90E6F77B}" dt="2025-09-26T19:45:48.473" v="124" actId="14100"/>
          <ac:picMkLst>
            <pc:docMk/>
            <pc:sldMk cId="3744584577" sldId="693"/>
            <ac:picMk id="10" creationId="{21E4D09D-CF34-4693-860D-3E938D5C8D38}"/>
          </ac:picMkLst>
        </pc:picChg>
        <pc:cxnChg chg="add mod">
          <ac:chgData name="Lauren Skelly" userId="02668d79-5d51-4961-9850-482178b9f8c8" providerId="ADAL" clId="{61663EF2-1108-4270-8A34-372E90E6F77B}" dt="2025-09-26T19:45:48.473" v="124" actId="14100"/>
          <ac:cxnSpMkLst>
            <pc:docMk/>
            <pc:sldMk cId="3744584577" sldId="693"/>
            <ac:cxnSpMk id="3" creationId="{83B90A41-5550-9831-5D01-6DEDAF57E36A}"/>
          </ac:cxnSpMkLst>
        </pc:cxnChg>
      </pc:sldChg>
      <pc:sldChg chg="addSp delSp modSp add mod ord delAnim modAnim">
        <pc:chgData name="Lauren Skelly" userId="02668d79-5d51-4961-9850-482178b9f8c8" providerId="ADAL" clId="{61663EF2-1108-4270-8A34-372E90E6F77B}" dt="2025-09-26T19:47:19.021" v="131" actId="1076"/>
        <pc:sldMkLst>
          <pc:docMk/>
          <pc:sldMk cId="2749116269" sldId="694"/>
        </pc:sldMkLst>
        <pc:spChg chg="del">
          <ac:chgData name="Lauren Skelly" userId="02668d79-5d51-4961-9850-482178b9f8c8" providerId="ADAL" clId="{61663EF2-1108-4270-8A34-372E90E6F77B}" dt="2025-09-26T19:46:46.822" v="128" actId="478"/>
          <ac:spMkLst>
            <pc:docMk/>
            <pc:sldMk cId="2749116269" sldId="694"/>
            <ac:spMk id="6" creationId="{6747D955-D7F4-1002-6672-AD6A7DD49DE2}"/>
          </ac:spMkLst>
        </pc:spChg>
        <pc:spChg chg="del">
          <ac:chgData name="Lauren Skelly" userId="02668d79-5d51-4961-9850-482178b9f8c8" providerId="ADAL" clId="{61663EF2-1108-4270-8A34-372E90E6F77B}" dt="2025-09-26T19:46:46.822" v="128" actId="478"/>
          <ac:spMkLst>
            <pc:docMk/>
            <pc:sldMk cId="2749116269" sldId="694"/>
            <ac:spMk id="15" creationId="{C2B85793-4F69-9A57-0BCD-9C5D75EB5AE8}"/>
          </ac:spMkLst>
        </pc:spChg>
        <pc:picChg chg="add mod">
          <ac:chgData name="Lauren Skelly" userId="02668d79-5d51-4961-9850-482178b9f8c8" providerId="ADAL" clId="{61663EF2-1108-4270-8A34-372E90E6F77B}" dt="2025-09-26T19:47:19.021" v="131" actId="1076"/>
          <ac:picMkLst>
            <pc:docMk/>
            <pc:sldMk cId="2749116269" sldId="694"/>
            <ac:picMk id="2" creationId="{FE57A390-AE66-3F15-6768-BA3EA5515A8E}"/>
          </ac:picMkLst>
        </pc:picChg>
        <pc:picChg chg="del">
          <ac:chgData name="Lauren Skelly" userId="02668d79-5d51-4961-9850-482178b9f8c8" providerId="ADAL" clId="{61663EF2-1108-4270-8A34-372E90E6F77B}" dt="2025-09-26T19:46:46.822" v="128" actId="478"/>
          <ac:picMkLst>
            <pc:docMk/>
            <pc:sldMk cId="2749116269" sldId="694"/>
            <ac:picMk id="7" creationId="{EDA35ECC-FC8B-2DDE-1246-0B2DBA51C8C4}"/>
          </ac:picMkLst>
        </pc:picChg>
      </pc:sldChg>
      <pc:sldChg chg="add">
        <pc:chgData name="Lauren Skelly" userId="02668d79-5d51-4961-9850-482178b9f8c8" providerId="ADAL" clId="{61663EF2-1108-4270-8A34-372E90E6F77B}" dt="2025-09-26T19:50:51.966" v="296" actId="2890"/>
        <pc:sldMkLst>
          <pc:docMk/>
          <pc:sldMk cId="4070029426" sldId="69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005C24-A626-4D5B-ABA6-954E7D2BB42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65BA1E-CF0D-4831-860B-64D81F053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6371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143000" lvl="2" indent="-228600">
              <a:buAutoNum type="arabicPeriod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65BA1E-CF0D-4831-860B-64D81F05361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95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2493E-04B7-495D-9E71-F8EE1F1339B9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8BF02-4747-4AA2-AE0D-43D8B3007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936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2493E-04B7-495D-9E71-F8EE1F1339B9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8BF02-4747-4AA2-AE0D-43D8B3007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012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2493E-04B7-495D-9E71-F8EE1F1339B9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8BF02-4747-4AA2-AE0D-43D8B3007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182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2493E-04B7-495D-9E71-F8EE1F1339B9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8BF02-4747-4AA2-AE0D-43D8B3007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595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2493E-04B7-495D-9E71-F8EE1F1339B9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8BF02-4747-4AA2-AE0D-43D8B3007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695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2493E-04B7-495D-9E71-F8EE1F1339B9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8BF02-4747-4AA2-AE0D-43D8B3007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761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2493E-04B7-495D-9E71-F8EE1F1339B9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8BF02-4747-4AA2-AE0D-43D8B3007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338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2493E-04B7-495D-9E71-F8EE1F1339B9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8BF02-4747-4AA2-AE0D-43D8B3007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797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2493E-04B7-495D-9E71-F8EE1F1339B9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8BF02-4747-4AA2-AE0D-43D8B3007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740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2493E-04B7-495D-9E71-F8EE1F1339B9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8BF02-4747-4AA2-AE0D-43D8B3007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941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2493E-04B7-495D-9E71-F8EE1F1339B9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8BF02-4747-4AA2-AE0D-43D8B3007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156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D2493E-04B7-495D-9E71-F8EE1F1339B9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8BF02-4747-4AA2-AE0D-43D8B3007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0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605BC97-7C46-BDCC-39FD-CF2B71D441CD}"/>
              </a:ext>
            </a:extLst>
          </p:cNvPr>
          <p:cNvSpPr txBox="1"/>
          <p:nvPr/>
        </p:nvSpPr>
        <p:spPr>
          <a:xfrm>
            <a:off x="489205" y="439850"/>
            <a:ext cx="11213589" cy="2308324"/>
          </a:xfrm>
          <a:prstGeom prst="rect">
            <a:avLst/>
          </a:prstGeom>
          <a:solidFill>
            <a:srgbClr val="FFB9FF"/>
          </a:solidFill>
          <a:ln>
            <a:solidFill>
              <a:srgbClr val="FF99FF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latin typeface="Gill Sans MT" panose="020B0502020104020203" pitchFamily="34" charset="0"/>
              </a:rPr>
              <a:t>A Level Sociology Summer Work 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FBC986B-E077-0CE6-399C-E1E061CA286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800" b="5770"/>
          <a:stretch/>
        </p:blipFill>
        <p:spPr>
          <a:xfrm>
            <a:off x="2524124" y="2906485"/>
            <a:ext cx="7143750" cy="39351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290800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7425" y="115909"/>
            <a:ext cx="11900080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Gill Sans MT" panose="020B0502020104020203" pitchFamily="34" charset="0"/>
              </a:rPr>
              <a:t>Summer Work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E63BEB-29ED-4A1D-DA38-DCEC8C1DB7D0}"/>
              </a:ext>
            </a:extLst>
          </p:cNvPr>
          <p:cNvSpPr txBox="1"/>
          <p:nvPr/>
        </p:nvSpPr>
        <p:spPr>
          <a:xfrm>
            <a:off x="310242" y="847592"/>
            <a:ext cx="5208815" cy="56938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Sociology contains many </a:t>
            </a:r>
            <a:r>
              <a:rPr lang="en-GB" sz="3200" b="1" dirty="0">
                <a:latin typeface="Gill Sans MT" panose="020B0502020104020203" pitchFamily="34" charset="0"/>
              </a:rPr>
              <a:t>key concepts </a:t>
            </a:r>
            <a:r>
              <a:rPr lang="en-GB" sz="3200" dirty="0">
                <a:latin typeface="Gill Sans MT" panose="020B0502020104020203" pitchFamily="34" charset="0"/>
              </a:rPr>
              <a:t>and </a:t>
            </a:r>
            <a:r>
              <a:rPr lang="en-GB" sz="3200" b="1" dirty="0">
                <a:latin typeface="Gill Sans MT" panose="020B0502020104020203" pitchFamily="34" charset="0"/>
              </a:rPr>
              <a:t>theories. </a:t>
            </a:r>
            <a:r>
              <a:rPr lang="en-GB" sz="3200" dirty="0">
                <a:latin typeface="Gill Sans MT" panose="020B0502020104020203" pitchFamily="34" charset="0"/>
              </a:rPr>
              <a:t>Understanding and being able to apply these can help to enhance your ability and maximise your grade</a:t>
            </a:r>
            <a:r>
              <a:rPr lang="en-GB" sz="3200" b="1" dirty="0">
                <a:latin typeface="Arial" panose="020B0604020202020204" pitchFamily="34" charset="0"/>
              </a:rPr>
              <a:t>.</a:t>
            </a:r>
          </a:p>
          <a:p>
            <a:pPr algn="ctr"/>
            <a:endParaRPr lang="en-GB" sz="3200" b="1" dirty="0">
              <a:latin typeface="Arial" panose="020B0604020202020204" pitchFamily="34" charset="0"/>
            </a:endParaRPr>
          </a:p>
          <a:p>
            <a:pPr algn="ctr"/>
            <a:r>
              <a:rPr lang="en-GB" sz="2800" b="1" dirty="0">
                <a:latin typeface="Gill Sans MT" panose="020B0502020104020203" pitchFamily="34" charset="0"/>
              </a:rPr>
              <a:t>Your summer work is to carry out the research questions on the next slide. </a:t>
            </a:r>
            <a:r>
              <a:rPr lang="en-GB" sz="2800" dirty="0">
                <a:latin typeface="Gill Sans MT" panose="020B0502020104020203" pitchFamily="34" charset="0"/>
              </a:rPr>
              <a:t>These will help to give you a head start in developing these skills </a:t>
            </a:r>
          </a:p>
        </p:txBody>
      </p:sp>
      <p:sp>
        <p:nvSpPr>
          <p:cNvPr id="2" name="AutoShape 2" descr="Classical Sociological Theory | PDF">
            <a:extLst>
              <a:ext uri="{FF2B5EF4-FFF2-40B4-BE49-F238E27FC236}">
                <a16:creationId xmlns:a16="http://schemas.microsoft.com/office/drawing/2014/main" id="{03995A73-AE2D-FD32-3A4D-0F25B486C09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70DBD2-6984-737D-FFE0-691FF988057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2612"/>
          <a:stretch>
            <a:fillRect/>
          </a:stretch>
        </p:blipFill>
        <p:spPr>
          <a:xfrm>
            <a:off x="6117465" y="847592"/>
            <a:ext cx="5508172" cy="3610108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594497B-D7C1-941C-A278-74F165674933}"/>
              </a:ext>
            </a:extLst>
          </p:cNvPr>
          <p:cNvSpPr/>
          <p:nvPr/>
        </p:nvSpPr>
        <p:spPr>
          <a:xfrm>
            <a:off x="5731329" y="4559198"/>
            <a:ext cx="6150429" cy="2039462"/>
          </a:xfrm>
          <a:prstGeom prst="roundRect">
            <a:avLst/>
          </a:prstGeom>
          <a:solidFill>
            <a:srgbClr val="FFB9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This can be written down or typed on word to be sent to your teacher for September.</a:t>
            </a:r>
          </a:p>
          <a:p>
            <a:pPr algn="ctr"/>
            <a:endParaRPr lang="en-GB" dirty="0">
              <a:solidFill>
                <a:sysClr val="windowText" lastClr="000000"/>
              </a:solidFill>
            </a:endParaRPr>
          </a:p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You can use websites and watch </a:t>
            </a:r>
            <a:r>
              <a:rPr lang="en-GB" dirty="0" err="1">
                <a:solidFill>
                  <a:sysClr val="windowText" lastClr="000000"/>
                </a:solidFill>
              </a:rPr>
              <a:t>youtube</a:t>
            </a:r>
            <a:r>
              <a:rPr lang="en-GB" dirty="0">
                <a:solidFill>
                  <a:sysClr val="windowText" lastClr="000000"/>
                </a:solidFill>
              </a:rPr>
              <a:t> videos. Try and use websites that are aimed at students. If using AI to assist you, ask it to explain this to an A level student. It is more effective if you can really understand it. </a:t>
            </a:r>
          </a:p>
        </p:txBody>
      </p:sp>
    </p:spTree>
    <p:extLst>
      <p:ext uri="{BB962C8B-B14F-4D97-AF65-F5344CB8AC3E}">
        <p14:creationId xmlns:p14="http://schemas.microsoft.com/office/powerpoint/2010/main" val="3587782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5CF8B-8F8B-F77A-DFC5-AD4B0FF46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0592D8-FB7A-9AC5-94EA-95A6016E67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D75F7F-B658-50C4-B544-3B8F84370DEE}"/>
              </a:ext>
            </a:extLst>
          </p:cNvPr>
          <p:cNvSpPr txBox="1"/>
          <p:nvPr/>
        </p:nvSpPr>
        <p:spPr>
          <a:xfrm>
            <a:off x="167425" y="115909"/>
            <a:ext cx="11900080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Gill Sans MT" panose="020B0502020104020203" pitchFamily="34" charset="0"/>
              </a:rPr>
              <a:t>Summer Work: Concepts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E7DA97-42AF-0D6A-B8D1-EA436AAA7101}"/>
              </a:ext>
            </a:extLst>
          </p:cNvPr>
          <p:cNvSpPr/>
          <p:nvPr/>
        </p:nvSpPr>
        <p:spPr>
          <a:xfrm>
            <a:off x="359229" y="881743"/>
            <a:ext cx="11708276" cy="5611132"/>
          </a:xfrm>
          <a:prstGeom prst="rect">
            <a:avLst/>
          </a:prstGeom>
          <a:solidFill>
            <a:srgbClr val="FFB9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arenR"/>
            </a:pPr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Define what is meant by </a:t>
            </a:r>
            <a:r>
              <a:rPr lang="en-GB" sz="2400" b="1" u="sng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culture. </a:t>
            </a:r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Explain how another culture is different from Britian (use some examples)</a:t>
            </a:r>
          </a:p>
          <a:p>
            <a:pPr marL="342900" indent="-342900" algn="ctr">
              <a:buAutoNum type="arabicParenR"/>
            </a:pPr>
            <a:endParaRPr lang="en-GB" sz="2400" dirty="0">
              <a:solidFill>
                <a:sysClr val="windowText" lastClr="000000"/>
              </a:solidFill>
              <a:latin typeface="Gill Sans MT" panose="020B0502020104020203" pitchFamily="34" charset="0"/>
            </a:endParaRPr>
          </a:p>
          <a:p>
            <a:pPr marL="342900" indent="-342900" algn="ctr">
              <a:buAutoNum type="arabicParenR"/>
            </a:pPr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Define </a:t>
            </a:r>
            <a:r>
              <a:rPr lang="en-GB" sz="2400" b="1" u="sng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Values</a:t>
            </a:r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- Give two values in Britian </a:t>
            </a:r>
          </a:p>
          <a:p>
            <a:pPr marL="342900" indent="-342900" algn="ctr">
              <a:buAutoNum type="arabicParenR"/>
            </a:pPr>
            <a:endParaRPr lang="en-GB" sz="2400" dirty="0">
              <a:solidFill>
                <a:sysClr val="windowText" lastClr="000000"/>
              </a:solidFill>
              <a:latin typeface="Gill Sans MT" panose="020B0502020104020203" pitchFamily="34" charset="0"/>
            </a:endParaRPr>
          </a:p>
          <a:p>
            <a:pPr marL="342900" indent="-342900" algn="ctr">
              <a:buAutoNum type="arabicParenR"/>
            </a:pPr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Define </a:t>
            </a:r>
            <a:r>
              <a:rPr lang="en-GB" sz="2400" b="1" u="sng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Norms</a:t>
            </a:r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- Give two norms in Britian </a:t>
            </a:r>
          </a:p>
          <a:p>
            <a:pPr marL="342900" indent="-342900" algn="ctr">
              <a:buAutoNum type="arabicParenR"/>
            </a:pPr>
            <a:endParaRPr lang="en-GB" sz="2400" dirty="0">
              <a:solidFill>
                <a:sysClr val="windowText" lastClr="000000"/>
              </a:solidFill>
              <a:latin typeface="Gill Sans MT" panose="020B0502020104020203" pitchFamily="34" charset="0"/>
            </a:endParaRPr>
          </a:p>
          <a:p>
            <a:pPr marL="342900" indent="-342900" algn="ctr">
              <a:buAutoNum type="arabicParenR"/>
            </a:pPr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Define </a:t>
            </a:r>
            <a:r>
              <a:rPr lang="en-GB" sz="2400" b="1" u="sng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Socialisation</a:t>
            </a:r>
          </a:p>
          <a:p>
            <a:pPr marL="342900" indent="-342900" algn="ctr">
              <a:buAutoNum type="arabicParenR"/>
            </a:pPr>
            <a:endParaRPr lang="en-GB" sz="2400" dirty="0">
              <a:solidFill>
                <a:sysClr val="windowText" lastClr="000000"/>
              </a:solidFill>
              <a:latin typeface="Gill Sans MT" panose="020B0502020104020203" pitchFamily="34" charset="0"/>
            </a:endParaRPr>
          </a:p>
          <a:p>
            <a:pPr marL="342900" indent="-342900" algn="ctr">
              <a:buAutoNum type="arabicParenR"/>
            </a:pPr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What are the </a:t>
            </a:r>
            <a:r>
              <a:rPr lang="en-GB" sz="2400" b="1" u="sng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agents of Socialisation? </a:t>
            </a:r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How may these help to shape an </a:t>
            </a:r>
            <a:r>
              <a:rPr lang="en-GB" sz="2400" b="1" u="sng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ethic identity</a:t>
            </a:r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? </a:t>
            </a:r>
            <a:r>
              <a:rPr lang="en-GB" sz="2400" dirty="0" err="1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E.g</a:t>
            </a:r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 You are a Nigerian child- how may these help to build this idea in you as a person or encourage you to see yourself as this?</a:t>
            </a:r>
          </a:p>
        </p:txBody>
      </p:sp>
    </p:spTree>
    <p:extLst>
      <p:ext uri="{BB962C8B-B14F-4D97-AF65-F5344CB8AC3E}">
        <p14:creationId xmlns:p14="http://schemas.microsoft.com/office/powerpoint/2010/main" val="310425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B3683A-38B3-AD97-815E-A53E3CB82A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142A8-47CA-883F-F369-72DBF434E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154801-98CC-E1C8-6C25-5E60DA1B03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AEA296-3804-7037-9818-B52047ED55D1}"/>
              </a:ext>
            </a:extLst>
          </p:cNvPr>
          <p:cNvSpPr txBox="1"/>
          <p:nvPr/>
        </p:nvSpPr>
        <p:spPr>
          <a:xfrm>
            <a:off x="167425" y="115909"/>
            <a:ext cx="11900080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Gill Sans MT" panose="020B0502020104020203" pitchFamily="34" charset="0"/>
              </a:rPr>
              <a:t>Summer Work:  Theory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AFBC52-D4A7-8CC7-9AE9-94200EE2E8D4}"/>
              </a:ext>
            </a:extLst>
          </p:cNvPr>
          <p:cNvSpPr/>
          <p:nvPr/>
        </p:nvSpPr>
        <p:spPr>
          <a:xfrm>
            <a:off x="263327" y="881742"/>
            <a:ext cx="11708276" cy="5860349"/>
          </a:xfrm>
          <a:prstGeom prst="rect">
            <a:avLst/>
          </a:prstGeom>
          <a:solidFill>
            <a:srgbClr val="FFB9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Write a short summary of how Marxists view society. </a:t>
            </a:r>
          </a:p>
          <a:p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-</a:t>
            </a:r>
            <a:r>
              <a:rPr lang="en-GB" sz="2400" i="1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Include the key terms: capitalism, bourgeoise, proletariat, </a:t>
            </a:r>
          </a:p>
          <a:p>
            <a:pPr marL="342900" indent="-342900">
              <a:buFontTx/>
              <a:buChar char="-"/>
            </a:pPr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Apply it: How would Marxists explain Criminality</a:t>
            </a:r>
          </a:p>
          <a:p>
            <a:pPr marL="457200" indent="-457200">
              <a:buFont typeface="+mj-lt"/>
              <a:buAutoNum type="arabicPeriod"/>
            </a:pPr>
            <a:endParaRPr lang="en-GB" sz="2400" dirty="0">
              <a:solidFill>
                <a:sysClr val="windowText" lastClr="000000"/>
              </a:solidFill>
              <a:latin typeface="Gill Sans MT" panose="020B0502020104020203" pitchFamily="34" charset="0"/>
            </a:endParaRPr>
          </a:p>
          <a:p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Write a short summary of how Functionalists view society. </a:t>
            </a:r>
          </a:p>
          <a:p>
            <a:pPr marL="342900" indent="-342900">
              <a:buFontTx/>
              <a:buChar char="-"/>
            </a:pPr>
            <a:r>
              <a:rPr lang="en-GB" sz="2400" i="1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Include the key terms: functional, value consensus </a:t>
            </a:r>
          </a:p>
          <a:p>
            <a:pPr marL="342900" indent="-342900">
              <a:buFontTx/>
              <a:buChar char="-"/>
            </a:pPr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Apply it:  How would functionalists explain Criminality</a:t>
            </a:r>
          </a:p>
          <a:p>
            <a:pPr marL="342900" indent="-342900">
              <a:buFontTx/>
              <a:buChar char="-"/>
            </a:pPr>
            <a:endParaRPr lang="en-GB" sz="2400" dirty="0">
              <a:solidFill>
                <a:sysClr val="windowText" lastClr="000000"/>
              </a:solidFill>
              <a:latin typeface="Gill Sans MT" panose="020B0502020104020203" pitchFamily="34" charset="0"/>
            </a:endParaRPr>
          </a:p>
          <a:p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Write a short summary of how Feminists view society. </a:t>
            </a:r>
          </a:p>
          <a:p>
            <a:pPr marL="342900" indent="-342900">
              <a:buFontTx/>
              <a:buChar char="-"/>
            </a:pPr>
            <a:r>
              <a:rPr lang="en-GB" sz="2400" i="1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Include the key terms: patriarchy, oppression/oppressed, glass ceiling effect</a:t>
            </a:r>
          </a:p>
          <a:p>
            <a:pPr marL="342900" indent="-342900">
              <a:buFontTx/>
              <a:buChar char="-"/>
            </a:pPr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Apply it: How would functionalists explain Criminality </a:t>
            </a:r>
          </a:p>
          <a:p>
            <a:pPr marL="342900" indent="-342900">
              <a:buFontTx/>
              <a:buChar char="-"/>
            </a:pPr>
            <a:endParaRPr lang="en-GB" sz="2400" dirty="0">
              <a:solidFill>
                <a:sysClr val="windowText" lastClr="000000"/>
              </a:solidFill>
              <a:latin typeface="Gill Sans MT" panose="020B0502020104020203" pitchFamily="34" charset="0"/>
            </a:endParaRPr>
          </a:p>
          <a:p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Write a short summary of how Interactionists view society. </a:t>
            </a:r>
          </a:p>
          <a:p>
            <a:pPr marL="342900" indent="-342900">
              <a:buFontTx/>
              <a:buChar char="-"/>
            </a:pPr>
            <a:r>
              <a:rPr lang="en-GB" sz="2400" i="1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Include the key terms:  labelling theory, interactions, </a:t>
            </a:r>
          </a:p>
          <a:p>
            <a:pPr marL="342900" indent="-342900">
              <a:buFontTx/>
              <a:buChar char="-"/>
            </a:pPr>
            <a:r>
              <a:rPr lang="en-GB" sz="2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Apply it: How would Interactionists explain Criminality</a:t>
            </a:r>
          </a:p>
        </p:txBody>
      </p:sp>
    </p:spTree>
    <p:extLst>
      <p:ext uri="{BB962C8B-B14F-4D97-AF65-F5344CB8AC3E}">
        <p14:creationId xmlns:p14="http://schemas.microsoft.com/office/powerpoint/2010/main" val="6493666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69e9b99-12c1-4e15-aac8-3dd6f2f561a0">
      <Terms xmlns="http://schemas.microsoft.com/office/infopath/2007/PartnerControls"/>
    </lcf76f155ced4ddcb4097134ff3c332f>
    <TaxCatchAll xmlns="37fe56ab-308d-4734-b74b-a558c810fcb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E12D76C76354740B7CBBF2665045396" ma:contentTypeVersion="16" ma:contentTypeDescription="Create a new document." ma:contentTypeScope="" ma:versionID="383305aa6d034cf89c47869ac2ea194a">
  <xsd:schema xmlns:xsd="http://www.w3.org/2001/XMLSchema" xmlns:xs="http://www.w3.org/2001/XMLSchema" xmlns:p="http://schemas.microsoft.com/office/2006/metadata/properties" xmlns:ns2="37fe56ab-308d-4734-b74b-a558c810fcbe" xmlns:ns3="369e9b99-12c1-4e15-aac8-3dd6f2f561a0" targetNamespace="http://schemas.microsoft.com/office/2006/metadata/properties" ma:root="true" ma:fieldsID="3188478a41312c0517c1c06adefb3213" ns2:_="" ns3:_="">
    <xsd:import namespace="37fe56ab-308d-4734-b74b-a558c810fcbe"/>
    <xsd:import namespace="369e9b99-12c1-4e15-aac8-3dd6f2f561a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SearchPropertie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fe56ab-308d-4734-b74b-a558c810fcb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041848ed-3784-454a-92c8-43fa528d5e0b}" ma:internalName="TaxCatchAll" ma:showField="CatchAllData" ma:web="37fe56ab-308d-4734-b74b-a558c810fcb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9e9b99-12c1-4e15-aac8-3dd6f2f561a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cb8c777a-c869-4013-8208-f2d218cb7a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3DA6540-2335-4EF5-97CC-8DC85C552620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369e9b99-12c1-4e15-aac8-3dd6f2f561a0"/>
    <ds:schemaRef ds:uri="37fe56ab-308d-4734-b74b-a558c810fcbe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4548D5B-A148-44DB-803F-A4FB25806441}"/>
</file>

<file path=customXml/itemProps3.xml><?xml version="1.0" encoding="utf-8"?>
<ds:datastoreItem xmlns:ds="http://schemas.openxmlformats.org/officeDocument/2006/customXml" ds:itemID="{E0050FBE-F4A2-4F70-8075-6B4F4CC84EC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3441</TotalTime>
  <Words>336</Words>
  <Application>Microsoft Office PowerPoint</Application>
  <PresentationFormat>Widescreen</PresentationFormat>
  <Paragraphs>35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Gill Sans MT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CMAT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Jenny Stoneman</dc:creator>
  <cp:lastModifiedBy>Lauren Skelly</cp:lastModifiedBy>
  <cp:revision>45</cp:revision>
  <dcterms:created xsi:type="dcterms:W3CDTF">2018-05-16T07:28:30Z</dcterms:created>
  <dcterms:modified xsi:type="dcterms:W3CDTF">2026-06-24T19:56:29Z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0x0101000E12D76C76354740B7CBBF2665045396</vt:lpwstr>
  </property>
  <property fmtid="{D5CDD505-2E9C-101B-9397-08002B2CF9AE}" pid="3" name="MediaServiceImageTags">
    <vt:lpwstr/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xd_Signature">
    <vt:bool>false</vt:bool>
  </property>
  <property fmtid="{D5CDD505-2E9C-101B-9397-08002B2CF9AE}" pid="10" name="Order">
    <vt:r8>16200</vt:r8>
  </property>
</Properties>
</file>