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4"/>
  </p:sldMasterIdLst>
  <p:notesMasterIdLst>
    <p:notesMasterId r:id="rId8"/>
  </p:notesMasterIdLst>
  <p:sldIdLst>
    <p:sldId id="263" r:id="rId5"/>
    <p:sldId id="262" r:id="rId6"/>
    <p:sldId id="371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5E1588A2-0FFA-751E-1A10-920A7B632184}" v="5" dt="2025-06-19T06:18:25.230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1"/>
    <p:restoredTop sz="94681"/>
  </p:normalViewPr>
  <p:slideViewPr>
    <p:cSldViewPr snapToGrid="0">
      <p:cViewPr varScale="1">
        <p:scale>
          <a:sx n="90" d="100"/>
          <a:sy n="90" d="100"/>
        </p:scale>
        <p:origin x="232" y="56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microsoft.com/office/2016/11/relationships/changesInfo" Target="changesInfos/changesInfo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tableStyles" Target="tableStyle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theme" Target="theme/theme1.xml"/><Relationship Id="rId5" Type="http://schemas.openxmlformats.org/officeDocument/2006/relationships/slide" Target="slides/slide1.xml"/><Relationship Id="rId10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presProps" Target="presProps.xml"/><Relationship Id="rId14" Type="http://schemas.microsoft.com/office/2015/10/relationships/revisionInfo" Target="revisionInfo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Shelley Carew" userId="S::scarew@coombedean.co.uk::4a635b08-c435-42ad-aa11-e75f51178d05" providerId="AD" clId="Web-{E24B4F64-421E-F944-11C0-5E2495EA50CD}"/>
    <pc:docChg chg="addSld delSld modSld sldOrd modMainMaster">
      <pc:chgData name="Shelley Carew" userId="S::scarew@coombedean.co.uk::4a635b08-c435-42ad-aa11-e75f51178d05" providerId="AD" clId="Web-{E24B4F64-421E-F944-11C0-5E2495EA50CD}" dt="2024-06-26T08:55:59.926" v="37"/>
      <pc:docMkLst>
        <pc:docMk/>
      </pc:docMkLst>
      <pc:sldChg chg="modSp del">
        <pc:chgData name="Shelley Carew" userId="S::scarew@coombedean.co.uk::4a635b08-c435-42ad-aa11-e75f51178d05" providerId="AD" clId="Web-{E24B4F64-421E-F944-11C0-5E2495EA50CD}" dt="2024-06-26T08:55:15.363" v="33"/>
        <pc:sldMkLst>
          <pc:docMk/>
          <pc:sldMk cId="2578681098" sldId="259"/>
        </pc:sldMkLst>
        <pc:spChg chg="mod">
          <ac:chgData name="Shelley Carew" userId="S::scarew@coombedean.co.uk::4a635b08-c435-42ad-aa11-e75f51178d05" providerId="AD" clId="Web-{E24B4F64-421E-F944-11C0-5E2495EA50CD}" dt="2024-06-26T08:54:10.533" v="3" actId="20577"/>
          <ac:spMkLst>
            <pc:docMk/>
            <pc:sldMk cId="2578681098" sldId="259"/>
            <ac:spMk id="3" creationId="{85F39A70-2EDA-E8A0-1D79-11B25D912A14}"/>
          </ac:spMkLst>
        </pc:spChg>
      </pc:sldChg>
      <pc:sldChg chg="mod ord">
        <pc:chgData name="Shelley Carew" userId="S::scarew@coombedean.co.uk::4a635b08-c435-42ad-aa11-e75f51178d05" providerId="AD" clId="Web-{E24B4F64-421E-F944-11C0-5E2495EA50CD}" dt="2024-06-26T08:55:59.926" v="37"/>
        <pc:sldMkLst>
          <pc:docMk/>
          <pc:sldMk cId="1443505301" sldId="262"/>
        </pc:sldMkLst>
      </pc:sldChg>
      <pc:sldChg chg="modSp add mod">
        <pc:chgData name="Shelley Carew" userId="S::scarew@coombedean.co.uk::4a635b08-c435-42ad-aa11-e75f51178d05" providerId="AD" clId="Web-{E24B4F64-421E-F944-11C0-5E2495EA50CD}" dt="2024-06-26T08:55:59.926" v="37"/>
        <pc:sldMkLst>
          <pc:docMk/>
          <pc:sldMk cId="1280013646" sldId="263"/>
        </pc:sldMkLst>
        <pc:spChg chg="mod">
          <ac:chgData name="Shelley Carew" userId="S::scarew@coombedean.co.uk::4a635b08-c435-42ad-aa11-e75f51178d05" providerId="AD" clId="Web-{E24B4F64-421E-F944-11C0-5E2495EA50CD}" dt="2024-06-26T08:55:07.066" v="30" actId="14100"/>
          <ac:spMkLst>
            <pc:docMk/>
            <pc:sldMk cId="1280013646" sldId="263"/>
            <ac:spMk id="2" creationId="{949A3126-DD14-FEB7-B6F9-0C78D967585E}"/>
          </ac:spMkLst>
        </pc:spChg>
        <pc:spChg chg="mod">
          <ac:chgData name="Shelley Carew" userId="S::scarew@coombedean.co.uk::4a635b08-c435-42ad-aa11-e75f51178d05" providerId="AD" clId="Web-{E24B4F64-421E-F944-11C0-5E2495EA50CD}" dt="2024-06-26T08:55:10.082" v="31" actId="14100"/>
          <ac:spMkLst>
            <pc:docMk/>
            <pc:sldMk cId="1280013646" sldId="263"/>
            <ac:spMk id="3" creationId="{85F39A70-2EDA-E8A0-1D79-11B25D912A14}"/>
          </ac:spMkLst>
        </pc:spChg>
        <pc:picChg chg="mod">
          <ac:chgData name="Shelley Carew" userId="S::scarew@coombedean.co.uk::4a635b08-c435-42ad-aa11-e75f51178d05" providerId="AD" clId="Web-{E24B4F64-421E-F944-11C0-5E2495EA50CD}" dt="2024-06-26T08:55:03.706" v="29" actId="14100"/>
          <ac:picMkLst>
            <pc:docMk/>
            <pc:sldMk cId="1280013646" sldId="263"/>
            <ac:picMk id="5" creationId="{6589DA27-E721-A046-8AE2-948C4EA218F7}"/>
          </ac:picMkLst>
        </pc:picChg>
      </pc:sldChg>
      <pc:sldChg chg="add del mod setBg">
        <pc:chgData name="Shelley Carew" userId="S::scarew@coombedean.co.uk::4a635b08-c435-42ad-aa11-e75f51178d05" providerId="AD" clId="Web-{E24B4F64-421E-F944-11C0-5E2495EA50CD}" dt="2024-06-26T08:55:59.926" v="37"/>
        <pc:sldMkLst>
          <pc:docMk/>
          <pc:sldMk cId="2603344470" sldId="371"/>
        </pc:sldMkLst>
      </pc:sldChg>
      <pc:sldMasterChg chg="mod setBg modSldLayout">
        <pc:chgData name="Shelley Carew" userId="S::scarew@coombedean.co.uk::4a635b08-c435-42ad-aa11-e75f51178d05" providerId="AD" clId="Web-{E24B4F64-421E-F944-11C0-5E2495EA50CD}" dt="2024-06-26T08:55:59.926" v="37"/>
        <pc:sldMasterMkLst>
          <pc:docMk/>
          <pc:sldMasterMk cId="3055643948" sldId="2147483648"/>
        </pc:sldMasterMkLst>
        <pc:sldLayoutChg chg="mod">
          <pc:chgData name="Shelley Carew" userId="S::scarew@coombedean.co.uk::4a635b08-c435-42ad-aa11-e75f51178d05" providerId="AD" clId="Web-{E24B4F64-421E-F944-11C0-5E2495EA50CD}" dt="2024-06-26T08:55:59.926" v="37"/>
          <pc:sldLayoutMkLst>
            <pc:docMk/>
            <pc:sldMasterMk cId="3055643948" sldId="2147483648"/>
            <pc:sldLayoutMk cId="684542481" sldId="2147483649"/>
          </pc:sldLayoutMkLst>
        </pc:sldLayoutChg>
        <pc:sldLayoutChg chg="mod">
          <pc:chgData name="Shelley Carew" userId="S::scarew@coombedean.co.uk::4a635b08-c435-42ad-aa11-e75f51178d05" providerId="AD" clId="Web-{E24B4F64-421E-F944-11C0-5E2495EA50CD}" dt="2024-06-26T08:55:59.926" v="37"/>
          <pc:sldLayoutMkLst>
            <pc:docMk/>
            <pc:sldMasterMk cId="3055643948" sldId="2147483648"/>
            <pc:sldLayoutMk cId="775918336" sldId="2147483650"/>
          </pc:sldLayoutMkLst>
        </pc:sldLayoutChg>
        <pc:sldLayoutChg chg="mod">
          <pc:chgData name="Shelley Carew" userId="S::scarew@coombedean.co.uk::4a635b08-c435-42ad-aa11-e75f51178d05" providerId="AD" clId="Web-{E24B4F64-421E-F944-11C0-5E2495EA50CD}" dt="2024-06-26T08:55:59.926" v="37"/>
          <pc:sldLayoutMkLst>
            <pc:docMk/>
            <pc:sldMasterMk cId="3055643948" sldId="2147483648"/>
            <pc:sldLayoutMk cId="2747179372" sldId="2147483651"/>
          </pc:sldLayoutMkLst>
        </pc:sldLayoutChg>
        <pc:sldLayoutChg chg="mod">
          <pc:chgData name="Shelley Carew" userId="S::scarew@coombedean.co.uk::4a635b08-c435-42ad-aa11-e75f51178d05" providerId="AD" clId="Web-{E24B4F64-421E-F944-11C0-5E2495EA50CD}" dt="2024-06-26T08:55:59.926" v="37"/>
          <pc:sldLayoutMkLst>
            <pc:docMk/>
            <pc:sldMasterMk cId="3055643948" sldId="2147483648"/>
            <pc:sldLayoutMk cId="3661425726" sldId="2147483652"/>
          </pc:sldLayoutMkLst>
        </pc:sldLayoutChg>
        <pc:sldLayoutChg chg="mod">
          <pc:chgData name="Shelley Carew" userId="S::scarew@coombedean.co.uk::4a635b08-c435-42ad-aa11-e75f51178d05" providerId="AD" clId="Web-{E24B4F64-421E-F944-11C0-5E2495EA50CD}" dt="2024-06-26T08:55:59.926" v="37"/>
          <pc:sldLayoutMkLst>
            <pc:docMk/>
            <pc:sldMasterMk cId="3055643948" sldId="2147483648"/>
            <pc:sldLayoutMk cId="1091683467" sldId="2147483653"/>
          </pc:sldLayoutMkLst>
        </pc:sldLayoutChg>
        <pc:sldLayoutChg chg="mod">
          <pc:chgData name="Shelley Carew" userId="S::scarew@coombedean.co.uk::4a635b08-c435-42ad-aa11-e75f51178d05" providerId="AD" clId="Web-{E24B4F64-421E-F944-11C0-5E2495EA50CD}" dt="2024-06-26T08:55:59.926" v="37"/>
          <pc:sldLayoutMkLst>
            <pc:docMk/>
            <pc:sldMasterMk cId="3055643948" sldId="2147483648"/>
            <pc:sldLayoutMk cId="1347957360" sldId="2147483654"/>
          </pc:sldLayoutMkLst>
        </pc:sldLayoutChg>
        <pc:sldLayoutChg chg="mod">
          <pc:chgData name="Shelley Carew" userId="S::scarew@coombedean.co.uk::4a635b08-c435-42ad-aa11-e75f51178d05" providerId="AD" clId="Web-{E24B4F64-421E-F944-11C0-5E2495EA50CD}" dt="2024-06-26T08:55:59.926" v="37"/>
          <pc:sldLayoutMkLst>
            <pc:docMk/>
            <pc:sldMasterMk cId="3055643948" sldId="2147483648"/>
            <pc:sldLayoutMk cId="3726471823" sldId="2147483655"/>
          </pc:sldLayoutMkLst>
        </pc:sldLayoutChg>
        <pc:sldLayoutChg chg="mod">
          <pc:chgData name="Shelley Carew" userId="S::scarew@coombedean.co.uk::4a635b08-c435-42ad-aa11-e75f51178d05" providerId="AD" clId="Web-{E24B4F64-421E-F944-11C0-5E2495EA50CD}" dt="2024-06-26T08:55:59.926" v="37"/>
          <pc:sldLayoutMkLst>
            <pc:docMk/>
            <pc:sldMasterMk cId="3055643948" sldId="2147483648"/>
            <pc:sldLayoutMk cId="796214474" sldId="2147483656"/>
          </pc:sldLayoutMkLst>
        </pc:sldLayoutChg>
        <pc:sldLayoutChg chg="mod">
          <pc:chgData name="Shelley Carew" userId="S::scarew@coombedean.co.uk::4a635b08-c435-42ad-aa11-e75f51178d05" providerId="AD" clId="Web-{E24B4F64-421E-F944-11C0-5E2495EA50CD}" dt="2024-06-26T08:55:59.926" v="37"/>
          <pc:sldLayoutMkLst>
            <pc:docMk/>
            <pc:sldMasterMk cId="3055643948" sldId="2147483648"/>
            <pc:sldLayoutMk cId="2312772658" sldId="2147483657"/>
          </pc:sldLayoutMkLst>
        </pc:sldLayoutChg>
        <pc:sldLayoutChg chg="mod">
          <pc:chgData name="Shelley Carew" userId="S::scarew@coombedean.co.uk::4a635b08-c435-42ad-aa11-e75f51178d05" providerId="AD" clId="Web-{E24B4F64-421E-F944-11C0-5E2495EA50CD}" dt="2024-06-26T08:55:59.926" v="37"/>
          <pc:sldLayoutMkLst>
            <pc:docMk/>
            <pc:sldMasterMk cId="3055643948" sldId="2147483648"/>
            <pc:sldLayoutMk cId="1144194939" sldId="2147483658"/>
          </pc:sldLayoutMkLst>
        </pc:sldLayoutChg>
        <pc:sldLayoutChg chg="mod">
          <pc:chgData name="Shelley Carew" userId="S::scarew@coombedean.co.uk::4a635b08-c435-42ad-aa11-e75f51178d05" providerId="AD" clId="Web-{E24B4F64-421E-F944-11C0-5E2495EA50CD}" dt="2024-06-26T08:55:59.926" v="37"/>
          <pc:sldLayoutMkLst>
            <pc:docMk/>
            <pc:sldMasterMk cId="3055643948" sldId="2147483648"/>
            <pc:sldLayoutMk cId="2963005385" sldId="2147483659"/>
          </pc:sldLayoutMkLst>
        </pc:sldLayoutChg>
      </pc:sldMasterChg>
    </pc:docChg>
  </pc:docChgLst>
  <pc:docChgLst>
    <pc:chgData clId="Web-{5E1588A2-0FFA-751E-1A10-920A7B632184}"/>
    <pc:docChg chg="modSld">
      <pc:chgData name="" userId="" providerId="" clId="Web-{5E1588A2-0FFA-751E-1A10-920A7B632184}" dt="2025-06-19T06:18:23.370" v="3" actId="20577"/>
      <pc:docMkLst>
        <pc:docMk/>
      </pc:docMkLst>
      <pc:sldChg chg="modSp">
        <pc:chgData name="" userId="" providerId="" clId="Web-{5E1588A2-0FFA-751E-1A10-920A7B632184}" dt="2025-06-19T06:18:23.370" v="3" actId="20577"/>
        <pc:sldMkLst>
          <pc:docMk/>
          <pc:sldMk cId="1280013646" sldId="263"/>
        </pc:sldMkLst>
        <pc:spChg chg="mod">
          <ac:chgData name="" userId="" providerId="" clId="Web-{5E1588A2-0FFA-751E-1A10-920A7B632184}" dt="2025-06-19T06:18:23.370" v="3" actId="20577"/>
          <ac:spMkLst>
            <pc:docMk/>
            <pc:sldMk cId="1280013646" sldId="263"/>
            <ac:spMk id="3" creationId="{85F39A70-2EDA-E8A0-1D79-11B25D912A14}"/>
          </ac:spMkLst>
        </pc:spChg>
      </pc:sldChg>
    </pc:docChg>
  </pc:docChgLst>
  <pc:docChgLst>
    <pc:chgData name="Emma Osborn" userId="S::eosborn@coombedean.co.uk::77a859c9-b29b-47c8-9329-eefee92a1a56" providerId="AD" clId="Web-{5E1588A2-0FFA-751E-1A10-920A7B632184}"/>
    <pc:docChg chg="modSld">
      <pc:chgData name="Emma Osborn" userId="S::eosborn@coombedean.co.uk::77a859c9-b29b-47c8-9329-eefee92a1a56" providerId="AD" clId="Web-{5E1588A2-0FFA-751E-1A10-920A7B632184}" dt="2025-06-19T06:18:25.230" v="0" actId="20577"/>
      <pc:docMkLst>
        <pc:docMk/>
      </pc:docMkLst>
      <pc:sldChg chg="modSp">
        <pc:chgData name="Emma Osborn" userId="S::eosborn@coombedean.co.uk::77a859c9-b29b-47c8-9329-eefee92a1a56" providerId="AD" clId="Web-{5E1588A2-0FFA-751E-1A10-920A7B632184}" dt="2025-06-19T06:18:25.230" v="0" actId="20577"/>
        <pc:sldMkLst>
          <pc:docMk/>
          <pc:sldMk cId="1280013646" sldId="263"/>
        </pc:sldMkLst>
        <pc:spChg chg="mod">
          <ac:chgData name="Emma Osborn" userId="S::eosborn@coombedean.co.uk::77a859c9-b29b-47c8-9329-eefee92a1a56" providerId="AD" clId="Web-{5E1588A2-0FFA-751E-1A10-920A7B632184}" dt="2025-06-19T06:18:25.230" v="0" actId="20577"/>
          <ac:spMkLst>
            <pc:docMk/>
            <pc:sldMk cId="1280013646" sldId="263"/>
            <ac:spMk id="3" creationId="{85F39A70-2EDA-E8A0-1D79-11B25D912A14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0D39BBB-089F-405A-8839-36EB64CC54FE}" type="datetimeFigureOut">
              <a:t>6/18/2025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29B5A8C-0097-46DE-8A4D-39539E3D6DFE}" type="slidenum"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810180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B83EEA9D-AD09-4904-8468-1D54FAE1869F}" type="slidenum">
              <a:rPr lang="en-US"/>
              <a:pPr/>
              <a:t>3</a:t>
            </a:fld>
            <a:endParaRPr lang="en-US"/>
          </a:p>
        </p:txBody>
      </p:sp>
      <p:sp>
        <p:nvSpPr>
          <p:cNvPr id="921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81000" y="685800"/>
            <a:ext cx="6096000" cy="3429000"/>
          </a:xfrm>
          <a:ln/>
        </p:spPr>
      </p:sp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7814621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FE5246E-E401-BE3D-F353-F79075CCBCE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C7BBB6D-D8D5-B66B-1FAF-263EB07DCF0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1E40308-B439-E0D5-6230-E9505E97F35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299DC0-51BC-1E47-B166-2BD94C6F96D1}" type="datetimeFigureOut">
              <a:rPr lang="en-US" smtClean="0"/>
              <a:t>6/18/2025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720C9B5-C442-958A-02EE-3937378362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FCD651A-5C76-F2D3-7064-B91EFAE4E2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F66746-EF85-854D-9FF9-E2F83CDA350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8454248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C5368F2-8456-7F02-AB7E-50AC3FFA198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585208E-92A2-2F28-99B8-D6621441E30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7BECEA3-21BB-E2D6-4345-440F7EB1676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299DC0-51BC-1E47-B166-2BD94C6F96D1}" type="datetimeFigureOut">
              <a:rPr lang="en-US" smtClean="0"/>
              <a:t>6/18/2025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B013909-5F87-3F60-CD68-72C4B3BC0B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FFC3C64-92D2-B228-D2C0-FF5F1FA12F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F66746-EF85-854D-9FF9-E2F83CDA350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7591833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0870A46-14C3-6CC3-B5FD-C05D2517799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4681801-E524-AB56-5795-DE3BDA33A1C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62C0936-51BB-48AA-28A8-A0ED70670A2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299DC0-51BC-1E47-B166-2BD94C6F96D1}" type="datetimeFigureOut">
              <a:rPr lang="en-US" smtClean="0"/>
              <a:t>6/18/2025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E3CAA91-F7EC-20EA-9DEE-07E6FA15F6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59796DD-9357-0F9B-2179-04E859481B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F66746-EF85-854D-9FF9-E2F83CDA350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4717937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81E7E77-76F7-FF33-2733-57DBF25A32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0BA78FE-8402-B43C-5E69-E2707BED67A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94598B9-1FA8-1861-BE26-1492876FAB4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375B7D7-0269-47DD-F621-04DAEAC8930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299DC0-51BC-1E47-B166-2BD94C6F96D1}" type="datetimeFigureOut">
              <a:rPr lang="en-US" smtClean="0"/>
              <a:t>6/18/2025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0BFA51E-81AB-E7A4-6AA1-50C636B2116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2803D12-929B-27FD-7EAC-976BB9DB1D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F66746-EF85-854D-9FF9-E2F83CDA350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6142572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E57D287-F69B-6A2B-7736-BADC6522055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CEF5DCC-7DD4-5EDE-A80B-E41E7ACC9A9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3950479-3962-C14B-FB7C-F30D26DB6E2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90076520-CA24-B17C-2089-AC5C4602F51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813FABB-984E-8695-EA28-98C1F4C536A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8F23550D-D990-0FA4-F64F-4ED553F804E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299DC0-51BC-1E47-B166-2BD94C6F96D1}" type="datetimeFigureOut">
              <a:rPr lang="en-US" smtClean="0"/>
              <a:t>6/18/2025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50595378-AF21-043B-9D4F-5021C41257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6A741C9D-BC4E-774A-F252-BAF6FE2542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F66746-EF85-854D-9FF9-E2F83CDA350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9168346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CA73C8-55AD-7741-F612-29123BCB559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3250FFC2-6C1B-4258-7C9D-06B277F11D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299DC0-51BC-1E47-B166-2BD94C6F96D1}" type="datetimeFigureOut">
              <a:rPr lang="en-US" smtClean="0"/>
              <a:t>6/18/2025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465BD06-9F83-D9E0-BB7F-ACFF4FB927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F9E082C-F773-B7E8-B8B6-55CBE3C538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F66746-EF85-854D-9FF9-E2F83CDA350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4795736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CBA21AAA-EF34-AFB1-0A2B-852FA11B28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299DC0-51BC-1E47-B166-2BD94C6F96D1}" type="datetimeFigureOut">
              <a:rPr lang="en-US" smtClean="0"/>
              <a:t>6/18/2025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5D1D0C55-1D15-BDBE-74E7-E77A634508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F0787FE-6CB9-657C-C54D-5492F87A44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F66746-EF85-854D-9FF9-E2F83CDA350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647182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B84B94-7016-EE91-E67A-5EED491C99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FD75FA4-3D8E-7191-F25C-152D36D512F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89F88A7-1005-7425-C60F-667039AF526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087C651-E488-8BE4-9F9F-AB58AEE827E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299DC0-51BC-1E47-B166-2BD94C6F96D1}" type="datetimeFigureOut">
              <a:rPr lang="en-US" smtClean="0"/>
              <a:t>6/18/2025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6D22BFD-534C-5F0D-ADC3-158877C239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2298AD6-6A35-5F9E-DA03-36065A73DB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F66746-EF85-854D-9FF9-E2F83CDA350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62144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9B69098-4BBF-6281-4D01-63ED5FCB17D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1440093F-B3BD-48AC-D208-CDCB6D72836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484C7D6-9141-5FB4-B552-AAA01C360CE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08B6740-F784-2CBC-ABCB-2B71A6DD57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299DC0-51BC-1E47-B166-2BD94C6F96D1}" type="datetimeFigureOut">
              <a:rPr lang="en-US" smtClean="0"/>
              <a:t>6/18/2025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29A1C2A-4273-D63B-8445-B8CA542E521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A3BEDB5-1236-BDE8-9EA6-427570FDB6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F66746-EF85-854D-9FF9-E2F83CDA350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127726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C6F4138-7203-A4BB-A6C6-4B6BD36CC33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6F473AA-78F3-4351-CC4B-767E604BD86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67CFAF9-2E85-88FD-8EBA-8934690BF29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299DC0-51BC-1E47-B166-2BD94C6F96D1}" type="datetimeFigureOut">
              <a:rPr lang="en-US" smtClean="0"/>
              <a:t>6/18/2025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B16D8DC-02F9-EE45-6113-7A5DDB7AEE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B64EC6E-6AA4-CD78-3427-9A1E1B6E25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F66746-EF85-854D-9FF9-E2F83CDA350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4419493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CE244417-D29D-28E6-3324-26165FAA474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1315CEE-5FFE-CA28-5E6F-012BABB41A5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B286E5A-05FC-4FB9-BAAC-C3EEC62786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299DC0-51BC-1E47-B166-2BD94C6F96D1}" type="datetimeFigureOut">
              <a:rPr lang="en-US" smtClean="0"/>
              <a:t>6/18/2025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DB235C5-D76B-DF4B-6CE1-DB63314243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E5824FC-88D1-67F3-96CF-95FC4E650B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F66746-EF85-854D-9FF9-E2F83CDA350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300538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>
            <a:alpha val="67148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DE357C26-EBB8-8D86-782C-1FCC9788DB9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0C50D24-8924-4E38-C1B8-AFAA000FE84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800C662-4044-9F78-2894-A1CAFDFDADE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98299DC0-51BC-1E47-B166-2BD94C6F96D1}" type="datetimeFigureOut">
              <a:rPr lang="en-US" smtClean="0"/>
              <a:t>6/18/2025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4E06B27-BAA9-1CE5-84AF-03B000B738E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A16B629-E663-1AEB-C170-33FA05152B6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93F66746-EF85-854D-9FF9-E2F83CDA350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56439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mailto:ndulson@coombedean.co.uk" TargetMode="Externa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49A3126-DD14-FEB7-B6F9-0C78D967585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15143" y="107070"/>
            <a:ext cx="6654441" cy="816110"/>
          </a:xfrm>
          <a:solidFill>
            <a:srgbClr val="FFC000">
              <a:alpha val="68000"/>
            </a:srgbClr>
          </a:solidFill>
        </p:spPr>
        <p:txBody>
          <a:bodyPr anchor="ctr">
            <a:normAutofit fontScale="90000"/>
          </a:bodyPr>
          <a:lstStyle/>
          <a:p>
            <a:r>
              <a:rPr lang="en-US" sz="4000" dirty="0"/>
              <a:t>Summer work: </a:t>
            </a:r>
            <a:r>
              <a:rPr lang="en-US" sz="2000" b="1" dirty="0">
                <a:solidFill>
                  <a:srgbClr val="FFFFFF"/>
                </a:solidFill>
                <a:latin typeface="Century Gothic"/>
              </a:rPr>
              <a:t>Create a PowerPoint or course document on the following...</a:t>
            </a:r>
            <a:endParaRPr lang="en-US" dirty="0"/>
          </a:p>
        </p:txBody>
      </p:sp>
      <p:pic>
        <p:nvPicPr>
          <p:cNvPr id="5" name="Picture 4" descr="Magnifying glass on clear background">
            <a:extLst>
              <a:ext uri="{FF2B5EF4-FFF2-40B4-BE49-F238E27FC236}">
                <a16:creationId xmlns:a16="http://schemas.microsoft.com/office/drawing/2014/main" id="{6589DA27-E721-A046-8AE2-948C4EA218F7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3473" r="7193" b="-2"/>
          <a:stretch/>
        </p:blipFill>
        <p:spPr>
          <a:xfrm>
            <a:off x="-1" y="-2"/>
            <a:ext cx="5113664" cy="6858002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5F39A70-2EDA-E8A0-1D79-11B25D912A1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215144" y="927885"/>
            <a:ext cx="6651124" cy="5822873"/>
          </a:xfrm>
          <a:solidFill>
            <a:srgbClr val="FFC000">
              <a:alpha val="71205"/>
            </a:srgbClr>
          </a:solidFill>
        </p:spPr>
        <p:txBody>
          <a:bodyPr anchor="ctr">
            <a:normAutofit fontScale="92500" lnSpcReduction="20000"/>
          </a:bodyPr>
          <a:lstStyle/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GB" sz="1800" b="1" u="sng" dirty="0">
                <a:latin typeface="Aptos"/>
                <a:cs typeface="Arial"/>
              </a:rPr>
              <a:t>TASK 1:</a:t>
            </a:r>
            <a:endParaRPr lang="en-GB" sz="1800" dirty="0">
              <a:latin typeface="Aptos"/>
              <a:cs typeface="Arial"/>
            </a:endParaRPr>
          </a:p>
          <a:p>
            <a:pPr marL="514350" indent="-514350">
              <a:lnSpc>
                <a:spcPct val="100000"/>
              </a:lnSpc>
              <a:spcBef>
                <a:spcPts val="0"/>
              </a:spcBef>
              <a:buAutoNum type="arabicParenR"/>
            </a:pPr>
            <a:r>
              <a:rPr lang="en-GB" sz="1800" dirty="0">
                <a:latin typeface="Aptos"/>
                <a:cs typeface="Arial"/>
              </a:rPr>
              <a:t>What is crime? (examples)</a:t>
            </a:r>
            <a:endParaRPr lang="en-US" sz="1800">
              <a:latin typeface="Aptos"/>
              <a:cs typeface="Arial"/>
            </a:endParaRPr>
          </a:p>
          <a:p>
            <a:pPr marL="514350" indent="-514350">
              <a:lnSpc>
                <a:spcPct val="100000"/>
              </a:lnSpc>
              <a:spcBef>
                <a:spcPts val="0"/>
              </a:spcBef>
              <a:buAutoNum type="arabicParenR"/>
            </a:pPr>
            <a:r>
              <a:rPr lang="en-GB" sz="1800" dirty="0">
                <a:latin typeface="Aptos"/>
                <a:cs typeface="Arial"/>
              </a:rPr>
              <a:t>What is deviance? (examples)</a:t>
            </a:r>
            <a:endParaRPr lang="en-US" sz="1800">
              <a:latin typeface="Aptos"/>
              <a:cs typeface="Arial"/>
            </a:endParaRPr>
          </a:p>
          <a:p>
            <a:pPr marL="514350" indent="-514350">
              <a:lnSpc>
                <a:spcPct val="100000"/>
              </a:lnSpc>
              <a:spcBef>
                <a:spcPts val="0"/>
              </a:spcBef>
              <a:buAutoNum type="arabicParenR"/>
            </a:pPr>
            <a:r>
              <a:rPr lang="en-GB" sz="1800" dirty="0">
                <a:latin typeface="Aptos"/>
                <a:cs typeface="Arial"/>
              </a:rPr>
              <a:t>Choose one type of crime to research (honour, hate, domestic violence, white collar, state, moral, technological crime).</a:t>
            </a:r>
            <a:br>
              <a:rPr lang="en-GB" sz="1800" dirty="0">
                <a:latin typeface="Aptos"/>
                <a:cs typeface="Arial"/>
              </a:rPr>
            </a:br>
            <a:r>
              <a:rPr lang="en-GB" sz="1800" dirty="0">
                <a:latin typeface="Aptos"/>
                <a:cs typeface="Arial"/>
              </a:rPr>
              <a:t>Include: </a:t>
            </a:r>
            <a:br>
              <a:rPr lang="en-GB" sz="1800" dirty="0">
                <a:latin typeface="Aptos"/>
                <a:cs typeface="Arial"/>
              </a:rPr>
            </a:br>
            <a:r>
              <a:rPr lang="en-GB" sz="1800" dirty="0">
                <a:latin typeface="Aptos"/>
                <a:cs typeface="Arial"/>
              </a:rPr>
              <a:t>-Definition</a:t>
            </a:r>
            <a:br>
              <a:rPr lang="en-GB" sz="1800" dirty="0">
                <a:latin typeface="Aptos"/>
                <a:cs typeface="Arial"/>
              </a:rPr>
            </a:br>
            <a:r>
              <a:rPr lang="en-GB" sz="1800" dirty="0">
                <a:latin typeface="Aptos"/>
                <a:cs typeface="Arial"/>
              </a:rPr>
              <a:t>-Typical Offender </a:t>
            </a:r>
            <a:br>
              <a:rPr lang="en-GB" sz="1800" dirty="0">
                <a:latin typeface="Aptos"/>
                <a:cs typeface="Arial"/>
              </a:rPr>
            </a:br>
            <a:r>
              <a:rPr lang="en-GB" sz="1800" dirty="0">
                <a:latin typeface="Aptos"/>
                <a:cs typeface="Arial"/>
              </a:rPr>
              <a:t>-Typical Victim</a:t>
            </a:r>
            <a:endParaRPr lang="en-US" sz="1800">
              <a:latin typeface="Aptos"/>
              <a:cs typeface="Arial"/>
            </a:endParaRPr>
          </a:p>
          <a:p>
            <a:pPr marL="514350" indent="-514350">
              <a:lnSpc>
                <a:spcPct val="100000"/>
              </a:lnSpc>
              <a:spcBef>
                <a:spcPts val="0"/>
              </a:spcBef>
              <a:buAutoNum type="arabicParenR"/>
            </a:pPr>
            <a:r>
              <a:rPr lang="en-GB" sz="1800" dirty="0">
                <a:latin typeface="Aptos"/>
                <a:cs typeface="Arial"/>
              </a:rPr>
              <a:t>Find an example or </a:t>
            </a:r>
            <a:r>
              <a:rPr lang="en-GB" sz="1800" b="1" dirty="0">
                <a:latin typeface="Aptos"/>
                <a:cs typeface="Arial"/>
              </a:rPr>
              <a:t>case study</a:t>
            </a:r>
            <a:r>
              <a:rPr lang="en-GB" sz="1800" dirty="0">
                <a:latin typeface="Aptos"/>
                <a:cs typeface="Arial"/>
              </a:rPr>
              <a:t> of this crime. </a:t>
            </a:r>
            <a:endParaRPr lang="en-US" sz="1800" dirty="0">
              <a:latin typeface="Aptos"/>
              <a:cs typeface="Arial"/>
            </a:endParaRPr>
          </a:p>
          <a:p>
            <a:pPr marL="514350" indent="-514350">
              <a:lnSpc>
                <a:spcPct val="100000"/>
              </a:lnSpc>
              <a:spcBef>
                <a:spcPts val="0"/>
              </a:spcBef>
              <a:buAutoNum type="arabicParenR"/>
            </a:pPr>
            <a:r>
              <a:rPr lang="en-GB" sz="1800" dirty="0">
                <a:latin typeface="Aptos"/>
                <a:cs typeface="Arial"/>
              </a:rPr>
              <a:t>Include </a:t>
            </a:r>
            <a:r>
              <a:rPr lang="en-GB" sz="1800" b="1" dirty="0">
                <a:latin typeface="Aptos"/>
                <a:cs typeface="Arial"/>
              </a:rPr>
              <a:t>statistics </a:t>
            </a:r>
            <a:r>
              <a:rPr lang="en-GB" sz="1800" dirty="0">
                <a:latin typeface="Aptos"/>
                <a:cs typeface="Arial"/>
              </a:rPr>
              <a:t>about this crime (e.g. how many victim? Are incidences increasing?)</a:t>
            </a:r>
            <a:endParaRPr lang="en-US" sz="1800">
              <a:latin typeface="Aptos"/>
              <a:cs typeface="Arial"/>
            </a:endParaRPr>
          </a:p>
          <a:p>
            <a:pPr marL="514350" indent="-514350">
              <a:lnSpc>
                <a:spcPct val="100000"/>
              </a:lnSpc>
              <a:spcBef>
                <a:spcPts val="0"/>
              </a:spcBef>
              <a:buAutoNum type="arabicParenR"/>
            </a:pPr>
            <a:r>
              <a:rPr lang="en-GB" sz="1800" dirty="0">
                <a:latin typeface="Aptos"/>
                <a:cs typeface="Arial"/>
              </a:rPr>
              <a:t>What are some reasons that someone may not want to report this crime if they are a victim?</a:t>
            </a:r>
            <a:endParaRPr lang="en-US" sz="1800">
              <a:latin typeface="Aptos"/>
              <a:cs typeface="Arial"/>
            </a:endParaRP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endParaRPr lang="en-US" sz="1800" dirty="0">
              <a:latin typeface="Aptos"/>
              <a:cs typeface="Arial"/>
            </a:endParaRPr>
          </a:p>
          <a:p>
            <a:pPr marL="514350" indent="-514350">
              <a:lnSpc>
                <a:spcPct val="100000"/>
              </a:lnSpc>
              <a:spcBef>
                <a:spcPts val="0"/>
              </a:spcBef>
              <a:buAutoNum type="arabicParenR"/>
            </a:pPr>
            <a:endParaRPr lang="en-GB" sz="1800" dirty="0">
              <a:latin typeface="Aptos"/>
              <a:cs typeface="Arial"/>
            </a:endParaRP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GB" sz="1800" b="1" u="sng" dirty="0">
                <a:latin typeface="Aptos"/>
                <a:cs typeface="Segoe UI"/>
              </a:rPr>
              <a:t>TASK 2: </a:t>
            </a:r>
            <a:r>
              <a:rPr lang="en-GB" sz="1800" dirty="0">
                <a:latin typeface="Aptos"/>
                <a:cs typeface="Segoe UI"/>
              </a:rPr>
              <a:t>Find a poster of a crime campaign. Explain why it is a good poster. What about It makes it convincing?</a:t>
            </a:r>
            <a:endParaRPr lang="en-US" sz="1800">
              <a:latin typeface="Aptos"/>
              <a:cs typeface="Segoe UI"/>
            </a:endParaRP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endParaRPr lang="en-GB" sz="1800" dirty="0">
              <a:latin typeface="Aptos"/>
              <a:cs typeface="Segoe UI"/>
            </a:endParaRP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GB" sz="1800" b="1" u="sng" dirty="0">
                <a:ea typeface="+mn-lt"/>
                <a:cs typeface="+mn-lt"/>
              </a:rPr>
              <a:t>TASK 3: </a:t>
            </a:r>
            <a:r>
              <a:rPr lang="en-US" sz="1800" dirty="0">
                <a:ea typeface="+mn-lt"/>
                <a:cs typeface="+mn-lt"/>
              </a:rPr>
              <a:t>Research a criminal/killer of your choice. Consider what factors may have led to their crimes. Include details of their background and possible triggers.</a:t>
            </a:r>
            <a:endParaRPr lang="en-GB" sz="1800"/>
          </a:p>
          <a:p>
            <a:r>
              <a:rPr lang="en-US" sz="1800" dirty="0">
                <a:latin typeface="Aptos"/>
              </a:rPr>
              <a:t>Be ready to hand in and discuss during the first lesson in September. </a:t>
            </a:r>
            <a:endParaRPr lang="en-US" sz="1800">
              <a:latin typeface="Aptos"/>
            </a:endParaRPr>
          </a:p>
          <a:p>
            <a:pPr marL="0" indent="0" algn="ctr">
              <a:buNone/>
            </a:pPr>
            <a:r>
              <a:rPr lang="en-US" sz="1800" dirty="0">
                <a:latin typeface="Aptos"/>
                <a:hlinkClick r:id="rId3"/>
              </a:rPr>
              <a:t>lskelly@coombedean.co.uk</a:t>
            </a:r>
            <a:r>
              <a:rPr lang="en-US" sz="1800" dirty="0">
                <a:latin typeface="Aptos"/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128001364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Jeffrey Dahmer - Wikipedia">
            <a:extLst>
              <a:ext uri="{FF2B5EF4-FFF2-40B4-BE49-F238E27FC236}">
                <a16:creationId xmlns:a16="http://schemas.microsoft.com/office/drawing/2014/main" id="{46AA97D2-7DD4-53A9-2C13-289D9E429CA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9484" y="68818"/>
            <a:ext cx="2400300" cy="3378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Serial Killer Aileen Wuornos ...">
            <a:extLst>
              <a:ext uri="{FF2B5EF4-FFF2-40B4-BE49-F238E27FC236}">
                <a16:creationId xmlns:a16="http://schemas.microsoft.com/office/drawing/2014/main" id="{C166D2F1-F8B6-7DD5-4491-E974D871272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9484" y="3957083"/>
            <a:ext cx="3492500" cy="2324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0" name="Picture 8" descr="Rachel Nickell's killer Robert Napper ...">
            <a:extLst>
              <a:ext uri="{FF2B5EF4-FFF2-40B4-BE49-F238E27FC236}">
                <a16:creationId xmlns:a16="http://schemas.microsoft.com/office/drawing/2014/main" id="{5B0D20D6-7E33-2E01-4553-1EEE4824E90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10506" y="68818"/>
            <a:ext cx="2641600" cy="307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2CA4FCED-F8F4-17DD-321E-37F643B433D8}"/>
              </a:ext>
            </a:extLst>
          </p:cNvPr>
          <p:cNvSpPr txBox="1"/>
          <p:nvPr/>
        </p:nvSpPr>
        <p:spPr>
          <a:xfrm>
            <a:off x="7702549" y="170934"/>
            <a:ext cx="282892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Robert Napper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05DCF4D-4C38-6A43-143C-22750A607F02}"/>
              </a:ext>
            </a:extLst>
          </p:cNvPr>
          <p:cNvSpPr txBox="1"/>
          <p:nvPr/>
        </p:nvSpPr>
        <p:spPr>
          <a:xfrm>
            <a:off x="499576" y="6419850"/>
            <a:ext cx="321468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Aileen Wuornos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8BF11A2-18FE-5049-F4A5-3753A1BF1281}"/>
              </a:ext>
            </a:extLst>
          </p:cNvPr>
          <p:cNvSpPr txBox="1"/>
          <p:nvPr/>
        </p:nvSpPr>
        <p:spPr>
          <a:xfrm>
            <a:off x="2629784" y="170934"/>
            <a:ext cx="16718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Jeffrey Dahmer</a:t>
            </a:r>
          </a:p>
        </p:txBody>
      </p:sp>
      <p:pic>
        <p:nvPicPr>
          <p:cNvPr id="3082" name="Picture 10" descr="Jon Venables and Robert Thompson ...">
            <a:extLst>
              <a:ext uri="{FF2B5EF4-FFF2-40B4-BE49-F238E27FC236}">
                <a16:creationId xmlns:a16="http://schemas.microsoft.com/office/drawing/2014/main" id="{D191508C-1616-A00C-C667-EAB9F2525A8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57699" y="4205823"/>
            <a:ext cx="3810000" cy="2133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A329CD9F-AF11-68CE-1690-15523343BD15}"/>
              </a:ext>
            </a:extLst>
          </p:cNvPr>
          <p:cNvSpPr txBox="1"/>
          <p:nvPr/>
        </p:nvSpPr>
        <p:spPr>
          <a:xfrm>
            <a:off x="4457699" y="6453187"/>
            <a:ext cx="357963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John Venables – Robert Thompson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488BBF0-CE28-995C-809F-EB18B3D9107E}"/>
              </a:ext>
            </a:extLst>
          </p:cNvPr>
          <p:cNvSpPr txBox="1"/>
          <p:nvPr/>
        </p:nvSpPr>
        <p:spPr>
          <a:xfrm>
            <a:off x="3074986" y="2256572"/>
            <a:ext cx="6042025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dirty="0"/>
              <a:t>Here are just some ideas – you can choose your own criminal</a:t>
            </a:r>
          </a:p>
        </p:txBody>
      </p:sp>
      <p:pic>
        <p:nvPicPr>
          <p:cNvPr id="3084" name="Picture 12" descr="Ian Brady: The killer who showed no ...">
            <a:extLst>
              <a:ext uri="{FF2B5EF4-FFF2-40B4-BE49-F238E27FC236}">
                <a16:creationId xmlns:a16="http://schemas.microsoft.com/office/drawing/2014/main" id="{D568894C-85AD-4686-202D-990A7066A6A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34500" y="3829566"/>
            <a:ext cx="2857500" cy="2857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3809C451-9D37-ED6C-EB36-96B243788D92}"/>
              </a:ext>
            </a:extLst>
          </p:cNvPr>
          <p:cNvSpPr txBox="1"/>
          <p:nvPr/>
        </p:nvSpPr>
        <p:spPr>
          <a:xfrm>
            <a:off x="10209476" y="3413611"/>
            <a:ext cx="110754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Ian Brady</a:t>
            </a:r>
          </a:p>
        </p:txBody>
      </p:sp>
    </p:spTree>
    <p:extLst>
      <p:ext uri="{BB962C8B-B14F-4D97-AF65-F5344CB8AC3E}">
        <p14:creationId xmlns:p14="http://schemas.microsoft.com/office/powerpoint/2010/main" val="144350530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>
          <a:xfrm>
            <a:off x="251898" y="-94"/>
            <a:ext cx="7632848" cy="1173870"/>
          </a:xfrm>
          <a:noFill/>
        </p:spPr>
        <p:txBody>
          <a:bodyPr>
            <a:normAutofit/>
          </a:bodyPr>
          <a:lstStyle/>
          <a:p>
            <a:r>
              <a:rPr lang="en-US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Criminology Watch List</a:t>
            </a:r>
          </a:p>
        </p:txBody>
      </p:sp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009A78BE-0DD7-4ADB-ABB8-43972C5691A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134958" y="1316978"/>
            <a:ext cx="8210116" cy="5517007"/>
          </a:xfrm>
        </p:spPr>
        <p:txBody>
          <a:bodyPr>
            <a:normAutofit/>
          </a:bodyPr>
          <a:lstStyle/>
          <a:p>
            <a:pPr marL="68580" indent="0">
              <a:buNone/>
            </a:pPr>
            <a:endParaRPr lang="en-GB" dirty="0"/>
          </a:p>
          <a:p>
            <a:pPr lvl="2">
              <a:buFont typeface="Wingdings" panose="05000000000000000000" pitchFamily="2" charset="2"/>
              <a:buChar char="ü"/>
            </a:pPr>
            <a:endParaRPr lang="en-GB" sz="2400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2E4A6117-CBCD-48EA-961A-AABD61D84A7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205807" y="1063032"/>
            <a:ext cx="1808081" cy="127213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7C65CA5F-F07F-4D56-82BD-4D07E2B81470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-34649" t="-2000" r="34649" b="667"/>
          <a:stretch/>
        </p:blipFill>
        <p:spPr>
          <a:xfrm>
            <a:off x="8368228" y="-62541"/>
            <a:ext cx="2089529" cy="141159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C7A7F788-9037-44B5-B6BC-99C5AA1110CE}"/>
              </a:ext>
            </a:extLst>
          </p:cNvPr>
          <p:cNvSpPr/>
          <p:nvPr/>
        </p:nvSpPr>
        <p:spPr>
          <a:xfrm>
            <a:off x="475104" y="1063562"/>
            <a:ext cx="5764913" cy="54719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600" i="1" u="sng" dirty="0">
                <a:solidFill>
                  <a:srgbClr val="000000"/>
                </a:solidFill>
                <a:latin typeface="Century Gothic" panose="020B050202020202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Watching List - Criminology</a:t>
            </a:r>
            <a:endParaRPr lang="en-GB" sz="1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buFont typeface="Symbol" panose="05050102010706020507" pitchFamily="18" charset="2"/>
              <a:buChar char=""/>
            </a:pPr>
            <a:r>
              <a:rPr lang="en-US" sz="1600" dirty="0">
                <a:solidFill>
                  <a:srgbClr val="000000"/>
                </a:solidFill>
                <a:latin typeface="Century Gothic" panose="020B050202020202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Any documentaries, including Panorama, Louis Theroux, Stacey Dooley, Mind of a Murderer </a:t>
            </a:r>
            <a:r>
              <a:rPr lang="en-US" sz="1600" dirty="0" err="1">
                <a:solidFill>
                  <a:srgbClr val="000000"/>
                </a:solidFill>
                <a:latin typeface="Century Gothic" panose="020B050202020202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etc</a:t>
            </a:r>
            <a:endParaRPr lang="en-GB" sz="1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buFont typeface="Symbol" panose="05050102010706020507" pitchFamily="18" charset="2"/>
              <a:buChar char=""/>
            </a:pPr>
            <a:r>
              <a:rPr lang="en-US" sz="1600" dirty="0">
                <a:solidFill>
                  <a:srgbClr val="000000"/>
                </a:solidFill>
                <a:latin typeface="Century Gothic" panose="020B050202020202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Black Mirror series (Netflix)</a:t>
            </a:r>
            <a:endParaRPr lang="en-GB" sz="1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buFont typeface="Symbol" panose="05050102010706020507" pitchFamily="18" charset="2"/>
              <a:buChar char=""/>
            </a:pPr>
            <a:r>
              <a:rPr lang="en-US" sz="1600" dirty="0">
                <a:solidFill>
                  <a:srgbClr val="000000"/>
                </a:solidFill>
                <a:latin typeface="Century Gothic" panose="020B050202020202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Goodfellas</a:t>
            </a:r>
            <a:endParaRPr lang="en-GB" sz="1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buFont typeface="Symbol" panose="05050102010706020507" pitchFamily="18" charset="2"/>
              <a:buChar char=""/>
            </a:pPr>
            <a:r>
              <a:rPr lang="en-US" sz="1600" dirty="0">
                <a:solidFill>
                  <a:srgbClr val="000000"/>
                </a:solidFill>
                <a:latin typeface="Century Gothic" panose="020B050202020202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The Godfather (part 2 is the best)</a:t>
            </a:r>
            <a:endParaRPr lang="en-GB" sz="1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buFont typeface="Symbol" panose="05050102010706020507" pitchFamily="18" charset="2"/>
              <a:buChar char=""/>
            </a:pPr>
            <a:r>
              <a:rPr lang="en-GB" sz="1600" dirty="0">
                <a:solidFill>
                  <a:srgbClr val="000000"/>
                </a:solidFill>
                <a:latin typeface="Century Gothic" panose="020B050202020202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Life and </a:t>
            </a:r>
            <a:r>
              <a:rPr lang="en-GB" sz="1600" dirty="0" err="1">
                <a:solidFill>
                  <a:srgbClr val="000000"/>
                </a:solidFill>
                <a:latin typeface="Century Gothic" panose="020B050202020202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Deathrow</a:t>
            </a:r>
            <a:r>
              <a:rPr lang="en-GB" sz="1600" dirty="0">
                <a:solidFill>
                  <a:srgbClr val="000000"/>
                </a:solidFill>
                <a:latin typeface="Century Gothic" panose="020B050202020202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(BBC)</a:t>
            </a:r>
            <a:endParaRPr lang="en-GB" sz="1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buFont typeface="Symbol" panose="05050102010706020507" pitchFamily="18" charset="2"/>
              <a:buChar char=""/>
            </a:pPr>
            <a:r>
              <a:rPr lang="en-US" sz="1600" dirty="0" err="1">
                <a:solidFill>
                  <a:srgbClr val="000000"/>
                </a:solidFill>
                <a:latin typeface="Century Gothic" panose="020B050202020202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McMafia</a:t>
            </a:r>
            <a:r>
              <a:rPr lang="en-US" sz="1600" dirty="0">
                <a:solidFill>
                  <a:srgbClr val="000000"/>
                </a:solidFill>
                <a:latin typeface="Century Gothic" panose="020B050202020202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(previously BBC </a:t>
            </a:r>
            <a:r>
              <a:rPr lang="en-US" sz="1600" dirty="0" err="1">
                <a:solidFill>
                  <a:srgbClr val="000000"/>
                </a:solidFill>
                <a:latin typeface="Century Gothic" panose="020B050202020202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i</a:t>
            </a:r>
            <a:r>
              <a:rPr lang="en-US" sz="1600" dirty="0">
                <a:solidFill>
                  <a:srgbClr val="000000"/>
                </a:solidFill>
                <a:latin typeface="Century Gothic" panose="020B050202020202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-player)</a:t>
            </a:r>
            <a:endParaRPr lang="en-GB" sz="1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buFont typeface="Symbol" panose="05050102010706020507" pitchFamily="18" charset="2"/>
              <a:buChar char=""/>
            </a:pPr>
            <a:r>
              <a:rPr lang="en-US" sz="1600" dirty="0">
                <a:solidFill>
                  <a:srgbClr val="000000"/>
                </a:solidFill>
                <a:latin typeface="Century Gothic" panose="020B050202020202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Freedom Writer’s Diary</a:t>
            </a:r>
            <a:endParaRPr lang="en-GB" sz="1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buFont typeface="Symbol" panose="05050102010706020507" pitchFamily="18" charset="2"/>
              <a:buChar char=""/>
            </a:pPr>
            <a:r>
              <a:rPr lang="en-US" sz="1600" dirty="0">
                <a:solidFill>
                  <a:srgbClr val="000000"/>
                </a:solidFill>
                <a:latin typeface="Century Gothic" panose="020B050202020202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Dangerous Minds</a:t>
            </a:r>
            <a:endParaRPr lang="en-GB" sz="1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buFont typeface="Symbol" panose="05050102010706020507" pitchFamily="18" charset="2"/>
              <a:buChar char=""/>
            </a:pPr>
            <a:r>
              <a:rPr lang="en-US" sz="1600" dirty="0">
                <a:solidFill>
                  <a:srgbClr val="000000"/>
                </a:solidFill>
                <a:latin typeface="Century Gothic" panose="020B050202020202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Chernobyl (drama)</a:t>
            </a:r>
            <a:endParaRPr lang="en-GB" sz="1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buFont typeface="Symbol" panose="05050102010706020507" pitchFamily="18" charset="2"/>
              <a:buChar char=""/>
            </a:pPr>
            <a:r>
              <a:rPr lang="en-US" sz="1600" dirty="0">
                <a:solidFill>
                  <a:srgbClr val="000000"/>
                </a:solidFill>
                <a:latin typeface="Century Gothic" panose="020B050202020202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When They See Us (Netflix)</a:t>
            </a:r>
          </a:p>
          <a:p>
            <a:pPr marL="342900" lvl="0" indent="-342900">
              <a:lnSpc>
                <a:spcPct val="115000"/>
              </a:lnSpc>
              <a:buFont typeface="Symbol" panose="05050102010706020507" pitchFamily="18" charset="2"/>
              <a:buChar char=""/>
            </a:pPr>
            <a:r>
              <a:rPr lang="en-US" sz="1600" dirty="0">
                <a:solidFill>
                  <a:srgbClr val="000000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ahoma" panose="020B0604030504040204" pitchFamily="34" charset="0"/>
              </a:rPr>
              <a:t>White House Farm Murders (</a:t>
            </a:r>
            <a:r>
              <a:rPr lang="en-US" sz="1600" dirty="0" err="1">
                <a:solidFill>
                  <a:srgbClr val="000000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ahoma" panose="020B0604030504040204" pitchFamily="34" charset="0"/>
              </a:rPr>
              <a:t>Netlfix</a:t>
            </a:r>
            <a:r>
              <a:rPr lang="en-US" sz="1600" dirty="0">
                <a:solidFill>
                  <a:srgbClr val="000000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ahoma" panose="020B0604030504040204" pitchFamily="34" charset="0"/>
              </a:rPr>
              <a:t>)</a:t>
            </a:r>
          </a:p>
          <a:p>
            <a:pPr marL="342900" lvl="0" indent="-342900">
              <a:lnSpc>
                <a:spcPct val="115000"/>
              </a:lnSpc>
              <a:buFont typeface="Symbol" panose="05050102010706020507" pitchFamily="18" charset="2"/>
              <a:buChar char=""/>
            </a:pPr>
            <a:r>
              <a:rPr lang="en-US" sz="1600" dirty="0">
                <a:solidFill>
                  <a:srgbClr val="000000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ahoma" panose="020B0604030504040204" pitchFamily="34" charset="0"/>
              </a:rPr>
              <a:t>TIME (BBC)</a:t>
            </a:r>
          </a:p>
          <a:p>
            <a:pPr marL="342900" lvl="0" indent="-342900">
              <a:lnSpc>
                <a:spcPct val="115000"/>
              </a:lnSpc>
              <a:buFont typeface="Symbol" panose="05050102010706020507" pitchFamily="18" charset="2"/>
              <a:buChar char=""/>
            </a:pPr>
            <a:r>
              <a:rPr lang="en-US" sz="1600" dirty="0">
                <a:solidFill>
                  <a:srgbClr val="000000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ahoma" panose="020B0604030504040204" pitchFamily="34" charset="0"/>
              </a:rPr>
              <a:t>Making a murderer (Netflix)</a:t>
            </a:r>
          </a:p>
          <a:p>
            <a:pPr marL="342900" lvl="0" indent="-342900">
              <a:lnSpc>
                <a:spcPct val="115000"/>
              </a:lnSpc>
              <a:buFont typeface="Symbol" panose="05050102010706020507" pitchFamily="18" charset="2"/>
              <a:buChar char=""/>
            </a:pPr>
            <a:r>
              <a:rPr lang="en-US" sz="1600" dirty="0">
                <a:solidFill>
                  <a:srgbClr val="000000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ahoma" panose="020B0604030504040204" pitchFamily="34" charset="0"/>
              </a:rPr>
              <a:t>LEGEND</a:t>
            </a:r>
          </a:p>
          <a:p>
            <a:pPr marL="342900" lvl="0" indent="-342900">
              <a:lnSpc>
                <a:spcPct val="115000"/>
              </a:lnSpc>
              <a:buFont typeface="Symbol" panose="05050102010706020507" pitchFamily="18" charset="2"/>
              <a:buChar char=""/>
            </a:pPr>
            <a:r>
              <a:rPr lang="en-US" sz="1600" dirty="0">
                <a:solidFill>
                  <a:srgbClr val="000000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ahoma" panose="020B0604030504040204" pitchFamily="34" charset="0"/>
              </a:rPr>
              <a:t>Worlds Toughest Prisons (Netflix)</a:t>
            </a:r>
          </a:p>
          <a:p>
            <a:pPr marL="342900" lvl="0" indent="-342900">
              <a:lnSpc>
                <a:spcPct val="115000"/>
              </a:lnSpc>
              <a:buFont typeface="Symbol" panose="05050102010706020507" pitchFamily="18" charset="2"/>
              <a:buChar char=""/>
            </a:pPr>
            <a:r>
              <a:rPr lang="en-US" sz="1600" dirty="0">
                <a:solidFill>
                  <a:srgbClr val="000000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ahoma" panose="020B0604030504040204" pitchFamily="34" charset="0"/>
              </a:rPr>
              <a:t>Tiger King</a:t>
            </a:r>
          </a:p>
          <a:p>
            <a:pPr marL="342900" lvl="0" indent="-342900">
              <a:lnSpc>
                <a:spcPct val="115000"/>
              </a:lnSpc>
              <a:buFont typeface="Symbol" panose="05050102010706020507" pitchFamily="18" charset="2"/>
              <a:buChar char=""/>
            </a:pPr>
            <a:endParaRPr lang="en-GB" sz="1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D645D36E-034E-4F5A-A60D-EF3BB0D94DF4}"/>
              </a:ext>
            </a:extLst>
          </p:cNvPr>
          <p:cNvSpPr/>
          <p:nvPr/>
        </p:nvSpPr>
        <p:spPr>
          <a:xfrm>
            <a:off x="6061106" y="1343977"/>
            <a:ext cx="4283968" cy="50089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>
              <a:lnSpc>
                <a:spcPct val="115000"/>
              </a:lnSpc>
              <a:buFont typeface="Symbol" panose="05050102010706020507" pitchFamily="18" charset="2"/>
              <a:buChar char=""/>
            </a:pPr>
            <a:r>
              <a:rPr lang="en-US" sz="1600" dirty="0">
                <a:solidFill>
                  <a:srgbClr val="000000"/>
                </a:solidFill>
                <a:latin typeface="Century Gothic" panose="020B050202020202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The Society (Netflix)</a:t>
            </a:r>
            <a:endParaRPr lang="en-GB" sz="1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buFont typeface="Symbol" panose="05050102010706020507" pitchFamily="18" charset="2"/>
              <a:buChar char=""/>
            </a:pPr>
            <a:r>
              <a:rPr lang="en-US" sz="1600" dirty="0">
                <a:solidFill>
                  <a:srgbClr val="000000"/>
                </a:solidFill>
                <a:latin typeface="Century Gothic" panose="020B050202020202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Blood Diamond</a:t>
            </a:r>
            <a:endParaRPr lang="en-GB" sz="1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buFont typeface="Symbol" panose="05050102010706020507" pitchFamily="18" charset="2"/>
              <a:buChar char=""/>
            </a:pPr>
            <a:r>
              <a:rPr lang="en-US" sz="1600" dirty="0">
                <a:solidFill>
                  <a:srgbClr val="000000"/>
                </a:solidFill>
                <a:latin typeface="Century Gothic" panose="020B050202020202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Ted Talks/Crime/Criminal Justice</a:t>
            </a:r>
            <a:endParaRPr lang="en-GB" sz="1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buFont typeface="Symbol" panose="05050102010706020507" pitchFamily="18" charset="2"/>
              <a:buChar char=""/>
            </a:pPr>
            <a:r>
              <a:rPr lang="en-US" sz="1600" dirty="0">
                <a:solidFill>
                  <a:srgbClr val="000000"/>
                </a:solidFill>
                <a:latin typeface="Century Gothic" panose="020B050202020202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Orange is the New Black (Netflix)</a:t>
            </a:r>
            <a:endParaRPr lang="en-GB" sz="1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buFont typeface="Symbol" panose="05050102010706020507" pitchFamily="18" charset="2"/>
              <a:buChar char=""/>
            </a:pPr>
            <a:r>
              <a:rPr lang="en-US" sz="1600" dirty="0">
                <a:solidFill>
                  <a:srgbClr val="000000"/>
                </a:solidFill>
                <a:latin typeface="Century Gothic" panose="020B050202020202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The Innocence Files (Netflix)</a:t>
            </a:r>
            <a:endParaRPr lang="en-GB" sz="1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buFont typeface="Symbol" panose="05050102010706020507" pitchFamily="18" charset="2"/>
              <a:buChar char=""/>
            </a:pPr>
            <a:r>
              <a:rPr lang="en-US" sz="1600" dirty="0">
                <a:solidFill>
                  <a:srgbClr val="000000"/>
                </a:solidFill>
                <a:latin typeface="Century Gothic" panose="020B050202020202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Cold Case Files (Netflix)</a:t>
            </a:r>
          </a:p>
          <a:p>
            <a:pPr marL="342900" lvl="0" indent="-342900">
              <a:lnSpc>
                <a:spcPct val="115000"/>
              </a:lnSpc>
              <a:buFont typeface="Symbol" panose="05050102010706020507" pitchFamily="18" charset="2"/>
              <a:buChar char=""/>
            </a:pPr>
            <a:r>
              <a:rPr lang="en-US" sz="1600" dirty="0">
                <a:solidFill>
                  <a:srgbClr val="000000"/>
                </a:solidFill>
                <a:latin typeface="Century Gothic" panose="020B050202020202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I Am A Killer (Netflix)</a:t>
            </a:r>
            <a:endParaRPr lang="en-GB" sz="1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buFont typeface="Symbol" panose="05050102010706020507" pitchFamily="18" charset="2"/>
              <a:buChar char=""/>
            </a:pPr>
            <a:r>
              <a:rPr lang="en-US" sz="1600" dirty="0">
                <a:solidFill>
                  <a:srgbClr val="000000"/>
                </a:solidFill>
                <a:latin typeface="Century Gothic" panose="020B050202020202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When They See Us Now – Oprah Winfrey (Netflix)</a:t>
            </a:r>
            <a:endParaRPr lang="en-GB" sz="1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buFont typeface="Symbol" panose="05050102010706020507" pitchFamily="18" charset="2"/>
              <a:buChar char=""/>
            </a:pPr>
            <a:r>
              <a:rPr lang="en-US" sz="1600" dirty="0">
                <a:solidFill>
                  <a:srgbClr val="000000"/>
                </a:solidFill>
                <a:latin typeface="Century Gothic" panose="020B050202020202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The Stanford Prison Experiment (</a:t>
            </a:r>
            <a:r>
              <a:rPr lang="en-US" sz="1600" dirty="0" err="1">
                <a:solidFill>
                  <a:srgbClr val="000000"/>
                </a:solidFill>
                <a:latin typeface="Century Gothic" panose="020B050202020202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Youtube</a:t>
            </a:r>
            <a:r>
              <a:rPr lang="en-US" sz="1600" dirty="0">
                <a:solidFill>
                  <a:srgbClr val="000000"/>
                </a:solidFill>
                <a:latin typeface="Century Gothic" panose="020B050202020202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)</a:t>
            </a:r>
            <a:endParaRPr lang="en-GB" sz="1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buFont typeface="Symbol" panose="05050102010706020507" pitchFamily="18" charset="2"/>
              <a:buChar char=""/>
            </a:pPr>
            <a:r>
              <a:rPr lang="en-US" sz="1600" dirty="0">
                <a:solidFill>
                  <a:srgbClr val="000000"/>
                </a:solidFill>
                <a:latin typeface="Century Gothic" panose="020B050202020202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The Push – </a:t>
            </a:r>
            <a:r>
              <a:rPr lang="en-US" sz="1600" dirty="0" err="1">
                <a:solidFill>
                  <a:srgbClr val="000000"/>
                </a:solidFill>
                <a:latin typeface="Century Gothic" panose="020B050202020202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Derren</a:t>
            </a:r>
            <a:r>
              <a:rPr lang="en-US" sz="1600" dirty="0">
                <a:solidFill>
                  <a:srgbClr val="000000"/>
                </a:solidFill>
                <a:latin typeface="Century Gothic" panose="020B050202020202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Brown (Netflix)</a:t>
            </a:r>
            <a:endParaRPr lang="en-GB" sz="1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buFont typeface="Symbol" panose="05050102010706020507" pitchFamily="18" charset="2"/>
              <a:buChar char=""/>
            </a:pPr>
            <a:r>
              <a:rPr lang="en-US" sz="1600" dirty="0" err="1">
                <a:solidFill>
                  <a:srgbClr val="000000"/>
                </a:solidFill>
                <a:latin typeface="Century Gothic" panose="020B050202020202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MacIntyre</a:t>
            </a:r>
            <a:r>
              <a:rPr lang="en-US" sz="1600" dirty="0">
                <a:solidFill>
                  <a:srgbClr val="000000"/>
                </a:solidFill>
                <a:latin typeface="Century Gothic" panose="020B050202020202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Undercover: The Chelsea Headhunters (</a:t>
            </a:r>
            <a:r>
              <a:rPr lang="en-US" sz="1600" dirty="0" err="1">
                <a:solidFill>
                  <a:srgbClr val="000000"/>
                </a:solidFill>
                <a:latin typeface="Century Gothic" panose="020B050202020202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Youtube</a:t>
            </a:r>
            <a:r>
              <a:rPr lang="en-US" sz="1600" dirty="0">
                <a:solidFill>
                  <a:srgbClr val="000000"/>
                </a:solidFill>
                <a:latin typeface="Century Gothic" panose="020B050202020202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)</a:t>
            </a:r>
            <a:endParaRPr lang="en-GB" sz="1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buFont typeface="Symbol" panose="05050102010706020507" pitchFamily="18" charset="2"/>
              <a:buChar char=""/>
            </a:pPr>
            <a:r>
              <a:rPr lang="en-US" sz="1600" dirty="0">
                <a:solidFill>
                  <a:srgbClr val="000000"/>
                </a:solidFill>
                <a:latin typeface="Century Gothic" panose="020B050202020202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The Shawshank Redemption</a:t>
            </a:r>
            <a:endParaRPr lang="en-GB" sz="1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spcAft>
                <a:spcPts val="1000"/>
              </a:spcAft>
              <a:buFont typeface="Symbol" panose="05050102010706020507" pitchFamily="18" charset="2"/>
              <a:buChar char=""/>
            </a:pPr>
            <a:r>
              <a:rPr lang="en-US" sz="1600" dirty="0">
                <a:solidFill>
                  <a:srgbClr val="000000"/>
                </a:solidFill>
                <a:latin typeface="Century Gothic" panose="020B050202020202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The Green Mile</a:t>
            </a:r>
          </a:p>
          <a:p>
            <a:pPr marL="342900" lvl="0" indent="-342900">
              <a:lnSpc>
                <a:spcPct val="115000"/>
              </a:lnSpc>
              <a:spcAft>
                <a:spcPts val="1000"/>
              </a:spcAft>
              <a:buFont typeface="Symbol" panose="05050102010706020507" pitchFamily="18" charset="2"/>
              <a:buChar char=""/>
            </a:pPr>
            <a:r>
              <a:rPr lang="en-US" sz="1600" dirty="0">
                <a:solidFill>
                  <a:srgbClr val="000000"/>
                </a:solidFill>
                <a:latin typeface="Century Gothic" panose="020B050202020202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24 Hours in Police Custardy (All 4)</a:t>
            </a:r>
          </a:p>
        </p:txBody>
      </p:sp>
    </p:spTree>
    <p:extLst>
      <p:ext uri="{BB962C8B-B14F-4D97-AF65-F5344CB8AC3E}">
        <p14:creationId xmlns:p14="http://schemas.microsoft.com/office/powerpoint/2010/main" val="26033444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0E12D76C76354740B7CBBF2665045396" ma:contentTypeVersion="16" ma:contentTypeDescription="Create a new document." ma:contentTypeScope="" ma:versionID="383305aa6d034cf89c47869ac2ea194a">
  <xsd:schema xmlns:xsd="http://www.w3.org/2001/XMLSchema" xmlns:xs="http://www.w3.org/2001/XMLSchema" xmlns:p="http://schemas.microsoft.com/office/2006/metadata/properties" xmlns:ns2="37fe56ab-308d-4734-b74b-a558c810fcbe" xmlns:ns3="369e9b99-12c1-4e15-aac8-3dd6f2f561a0" targetNamespace="http://schemas.microsoft.com/office/2006/metadata/properties" ma:root="true" ma:fieldsID="3188478a41312c0517c1c06adefb3213" ns2:_="" ns3:_="">
    <xsd:import namespace="37fe56ab-308d-4734-b74b-a558c810fcbe"/>
    <xsd:import namespace="369e9b99-12c1-4e15-aac8-3dd6f2f561a0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3:MediaServiceMetadata" minOccurs="0"/>
                <xsd:element ref="ns3:MediaServiceFastMetadata" minOccurs="0"/>
                <xsd:element ref="ns3:MediaServiceObjectDetectorVersions" minOccurs="0"/>
                <xsd:element ref="ns3:MediaServiceGenerationTime" minOccurs="0"/>
                <xsd:element ref="ns3:MediaServiceEventHashCode" minOccurs="0"/>
                <xsd:element ref="ns3:MediaLengthInSeconds" minOccurs="0"/>
                <xsd:element ref="ns3:MediaServiceDateTaken" minOccurs="0"/>
                <xsd:element ref="ns3:lcf76f155ced4ddcb4097134ff3c332f" minOccurs="0"/>
                <xsd:element ref="ns2:TaxCatchAll" minOccurs="0"/>
                <xsd:element ref="ns3:MediaServiceOCR" minOccurs="0"/>
                <xsd:element ref="ns3:MediaServiceSearchProperties" minOccurs="0"/>
                <xsd:element ref="ns3:MediaServiceLocation" minOccurs="0"/>
                <xsd:element ref="ns3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7fe56ab-308d-4734-b74b-a558c810fcbe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19" nillable="true" ma:displayName="Taxonomy Catch All Column" ma:hidden="true" ma:list="{041848ed-3784-454a-92c8-43fa528d5e0b}" ma:internalName="TaxCatchAll" ma:showField="CatchAllData" ma:web="37fe56ab-308d-4734-b74b-a558c810fcbe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69e9b99-12c1-4e15-aac8-3dd6f2f561a0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bjectDetectorVersions" ma:index="1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5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6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8" nillable="true" ma:taxonomy="true" ma:internalName="lcf76f155ced4ddcb4097134ff3c332f" ma:taxonomyFieldName="MediaServiceImageTags" ma:displayName="Image Tags" ma:readOnly="false" ma:fieldId="{5cf76f15-5ced-4ddc-b409-7134ff3c332f}" ma:taxonomyMulti="true" ma:sspId="cb8c777a-c869-4013-8208-f2d218cb7a60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0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SearchProperties" ma:index="21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Location" ma:index="22" nillable="true" ma:displayName="Location" ma:indexed="true" ma:internalName="MediaServiceLocation" ma:readOnly="true">
      <xsd:simpleType>
        <xsd:restriction base="dms:Text"/>
      </xsd:simpleType>
    </xsd:element>
    <xsd:element name="MediaServiceBillingMetadata" ma:index="23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369e9b99-12c1-4e15-aac8-3dd6f2f561a0">
      <Terms xmlns="http://schemas.microsoft.com/office/infopath/2007/PartnerControls"/>
    </lcf76f155ced4ddcb4097134ff3c332f>
    <TaxCatchAll xmlns="37fe56ab-308d-4734-b74b-a558c810fcbe" xsi:nil="true"/>
    <SharedWithUsers xmlns="37fe56ab-308d-4734-b74b-a558c810fcbe">
      <UserInfo>
        <DisplayName/>
        <AccountId xsi:nil="true"/>
        <AccountType/>
      </UserInfo>
    </SharedWithUsers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0E4AD37F-5A11-4EE9-80C4-E15FD7490F8B}"/>
</file>

<file path=customXml/itemProps2.xml><?xml version="1.0" encoding="utf-8"?>
<ds:datastoreItem xmlns:ds="http://schemas.openxmlformats.org/officeDocument/2006/customXml" ds:itemID="{8342B1DB-39D4-468E-9556-AC617B3F09A8}">
  <ds:schemaRefs>
    <ds:schemaRef ds:uri="http://schemas.microsoft.com/office/2006/metadata/properties"/>
    <ds:schemaRef ds:uri="http://schemas.microsoft.com/office/infopath/2007/PartnerControls"/>
    <ds:schemaRef ds:uri="369e9b99-12c1-4e15-aac8-3dd6f2f561a0"/>
    <ds:schemaRef ds:uri="37fe56ab-308d-4734-b74b-a558c810fcbe"/>
  </ds:schemaRefs>
</ds:datastoreItem>
</file>

<file path=customXml/itemProps3.xml><?xml version="1.0" encoding="utf-8"?>
<ds:datastoreItem xmlns:ds="http://schemas.openxmlformats.org/officeDocument/2006/customXml" ds:itemID="{CB27425D-81EB-4448-8A28-218E69BBA910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94</Words>
  <Application>Microsoft Office PowerPoint</Application>
  <PresentationFormat>Widescreen</PresentationFormat>
  <Paragraphs>13</Paragraphs>
  <Slides>3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4" baseType="lpstr">
      <vt:lpstr>Office Theme</vt:lpstr>
      <vt:lpstr>Summer work: Create a PowerPoint or course document on the following...</vt:lpstr>
      <vt:lpstr>PowerPoint Presentation</vt:lpstr>
      <vt:lpstr>Criminology Watch List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18DULSON</dc:creator>
  <cp:lastModifiedBy>18DULSON</cp:lastModifiedBy>
  <cp:revision>20</cp:revision>
  <dcterms:created xsi:type="dcterms:W3CDTF">2024-06-21T16:24:01Z</dcterms:created>
  <dcterms:modified xsi:type="dcterms:W3CDTF">2025-06-19T06:18:30Z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0x0101000E12D76C76354740B7CBBF2665045396</vt:lpwstr>
  </property>
  <property fmtid="{D5CDD505-2E9C-101B-9397-08002B2CF9AE}" pid="3" name="Order">
    <vt:r8>437300</vt:r8>
  </property>
  <property fmtid="{D5CDD505-2E9C-101B-9397-08002B2CF9AE}" pid="4" name="_SourceUrl">
    <vt:lpwstr/>
  </property>
  <property fmtid="{D5CDD505-2E9C-101B-9397-08002B2CF9AE}" pid="5" name="_SharedFileIndex">
    <vt:lpwstr/>
  </property>
  <property fmtid="{D5CDD505-2E9C-101B-9397-08002B2CF9AE}" pid="6" name="ComplianceAssetId">
    <vt:lpwstr/>
  </property>
  <property fmtid="{D5CDD505-2E9C-101B-9397-08002B2CF9AE}" pid="7" name="_activity">
    <vt:lpwstr>{"FileActivityType":"9","FileActivityTimeStamp":"2025-06-17T12:08:46.843Z","FileActivityUsersOnPage":[{"DisplayName":"Natasha Dulson","Id":"ndulson@coombedean.co.uk"},{"DisplayName":"Emma Osborn","Id":"eosborn@coombedean.co.uk"},{"DisplayName":"Natasha Dulson","Id":"ndulson@coombedean.co.uk"}],"FileActivityNavigationId":null}</vt:lpwstr>
  </property>
  <property fmtid="{D5CDD505-2E9C-101B-9397-08002B2CF9AE}" pid="8" name="_ExtendedDescription">
    <vt:lpwstr/>
  </property>
  <property fmtid="{D5CDD505-2E9C-101B-9397-08002B2CF9AE}" pid="9" name="TriggerFlowInfo">
    <vt:lpwstr/>
  </property>
  <property fmtid="{D5CDD505-2E9C-101B-9397-08002B2CF9AE}" pid="10" name="MediaServiceImageTags">
    <vt:lpwstr/>
  </property>
</Properties>
</file>